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73" r:id="rId11"/>
    <p:sldId id="272" r:id="rId12"/>
    <p:sldId id="274" r:id="rId13"/>
    <p:sldId id="265" r:id="rId14"/>
    <p:sldId id="266" r:id="rId15"/>
    <p:sldId id="267" r:id="rId16"/>
    <p:sldId id="268" r:id="rId17"/>
    <p:sldId id="269" r:id="rId18"/>
    <p:sldId id="270" r:id="rId19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7B6DF-6B60-4D6F-BB66-D24A15D24FBD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CCC858A-66AE-426D-8A18-669E7553D671}">
      <dgm:prSet phldrT="[Текст]" custT="1"/>
      <dgm:spPr/>
      <dgm:t>
        <a:bodyPr/>
        <a:lstStyle/>
        <a:p>
          <a:r>
            <a:rPr lang="ru-RU" sz="2000" dirty="0">
              <a:latin typeface="Aptos Display" panose="020B0004020202020204" pitchFamily="34" charset="0"/>
            </a:rPr>
            <a:t>Погашение остатка долга на расчетный счёт</a:t>
          </a:r>
          <a:endParaRPr lang="ru-RU" sz="2000" dirty="0"/>
        </a:p>
      </dgm:t>
    </dgm:pt>
    <dgm:pt modelId="{B13F5FA6-CBDE-4F41-AB15-97E6B524EB44}" type="parTrans" cxnId="{10B7EFFA-9DBD-475D-94A3-172A266CBCD5}">
      <dgm:prSet/>
      <dgm:spPr/>
      <dgm:t>
        <a:bodyPr/>
        <a:lstStyle/>
        <a:p>
          <a:endParaRPr lang="ru-RU"/>
        </a:p>
      </dgm:t>
    </dgm:pt>
    <dgm:pt modelId="{8F78D779-EE66-4909-8319-93BC8D2FE258}" type="sibTrans" cxnId="{10B7EFFA-9DBD-475D-94A3-172A266CBCD5}">
      <dgm:prSet/>
      <dgm:spPr/>
      <dgm:t>
        <a:bodyPr/>
        <a:lstStyle/>
        <a:p>
          <a:endParaRPr lang="ru-RU"/>
        </a:p>
      </dgm:t>
    </dgm:pt>
    <dgm:pt modelId="{02E4C692-6089-4E38-A8C1-73F27155D974}">
      <dgm:prSet phldrT="[Текст]" custT="1"/>
      <dgm:spPr/>
      <dgm:t>
        <a:bodyPr/>
        <a:lstStyle/>
        <a:p>
          <a:r>
            <a:rPr lang="ru-RU" sz="2000" dirty="0">
              <a:latin typeface="Aptos Display" panose="020B0004020202020204" pitchFamily="34" charset="0"/>
            </a:rPr>
            <a:t>Снятие залога</a:t>
          </a:r>
          <a:endParaRPr lang="ru-RU" sz="2000" dirty="0"/>
        </a:p>
      </dgm:t>
    </dgm:pt>
    <dgm:pt modelId="{582574EA-C86C-4565-95B6-3E4DCB173E02}" type="parTrans" cxnId="{82161F04-BF45-48DC-A575-EB217646E6F4}">
      <dgm:prSet/>
      <dgm:spPr/>
      <dgm:t>
        <a:bodyPr/>
        <a:lstStyle/>
        <a:p>
          <a:endParaRPr lang="ru-RU"/>
        </a:p>
      </dgm:t>
    </dgm:pt>
    <dgm:pt modelId="{B5A23BA7-F38D-4EBB-A40B-28ACD407B6E9}" type="sibTrans" cxnId="{82161F04-BF45-48DC-A575-EB217646E6F4}">
      <dgm:prSet/>
      <dgm:spPr/>
      <dgm:t>
        <a:bodyPr/>
        <a:lstStyle/>
        <a:p>
          <a:endParaRPr lang="ru-RU"/>
        </a:p>
      </dgm:t>
    </dgm:pt>
    <dgm:pt modelId="{C6D4C781-E041-473F-89B4-EEE437438012}">
      <dgm:prSet phldrT="[Текст]" custT="1"/>
      <dgm:spPr/>
      <dgm:t>
        <a:bodyPr/>
        <a:lstStyle/>
        <a:p>
          <a:r>
            <a:rPr lang="ru-RU" sz="2000" dirty="0">
              <a:latin typeface="Aptos Display" panose="020B0004020202020204" pitchFamily="34" charset="0"/>
            </a:rPr>
            <a:t>Выделение долей детям</a:t>
          </a:r>
          <a:endParaRPr lang="ru-RU" sz="2000" dirty="0"/>
        </a:p>
      </dgm:t>
    </dgm:pt>
    <dgm:pt modelId="{0DA99238-57A3-4DDE-BF12-0562F502F5C7}" type="parTrans" cxnId="{8DFA9246-77EF-47B2-9B1C-C029990BB125}">
      <dgm:prSet/>
      <dgm:spPr/>
      <dgm:t>
        <a:bodyPr/>
        <a:lstStyle/>
        <a:p>
          <a:endParaRPr lang="ru-RU"/>
        </a:p>
      </dgm:t>
    </dgm:pt>
    <dgm:pt modelId="{A9FC50A8-A662-4BCB-80DD-0818A6474C34}" type="sibTrans" cxnId="{8DFA9246-77EF-47B2-9B1C-C029990BB125}">
      <dgm:prSet/>
      <dgm:spPr/>
      <dgm:t>
        <a:bodyPr/>
        <a:lstStyle/>
        <a:p>
          <a:endParaRPr lang="ru-RU"/>
        </a:p>
      </dgm:t>
    </dgm:pt>
    <dgm:pt modelId="{DEC93FE7-0F71-4147-9B38-86F231ECC137}">
      <dgm:prSet phldrT="[Текст]" custT="1"/>
      <dgm:spPr/>
      <dgm:t>
        <a:bodyPr/>
        <a:lstStyle/>
        <a:p>
          <a:r>
            <a:rPr lang="ru-RU" sz="2000" dirty="0">
              <a:latin typeface="Aptos Display" panose="020B0004020202020204" pitchFamily="34" charset="0"/>
            </a:rPr>
            <a:t>Подбор альтернативы</a:t>
          </a:r>
          <a:endParaRPr lang="ru-RU" sz="2000" dirty="0"/>
        </a:p>
      </dgm:t>
    </dgm:pt>
    <dgm:pt modelId="{1CD684B3-2F8B-4F83-968B-769119DD8CFF}" type="parTrans" cxnId="{B134D279-3CB2-4F13-9ACA-37300FDAEB87}">
      <dgm:prSet/>
      <dgm:spPr/>
      <dgm:t>
        <a:bodyPr/>
        <a:lstStyle/>
        <a:p>
          <a:endParaRPr lang="ru-RU"/>
        </a:p>
      </dgm:t>
    </dgm:pt>
    <dgm:pt modelId="{61FF2EA5-95CF-48B9-A677-C6A6BFC96908}" type="sibTrans" cxnId="{B134D279-3CB2-4F13-9ACA-37300FDAEB87}">
      <dgm:prSet/>
      <dgm:spPr/>
      <dgm:t>
        <a:bodyPr/>
        <a:lstStyle/>
        <a:p>
          <a:endParaRPr lang="ru-RU"/>
        </a:p>
      </dgm:t>
    </dgm:pt>
    <dgm:pt modelId="{9E558519-2CD2-4E34-A599-160CE4D43893}">
      <dgm:prSet phldrT="[Текст]" custT="1"/>
      <dgm:spPr/>
      <dgm:t>
        <a:bodyPr/>
        <a:lstStyle/>
        <a:p>
          <a:pPr>
            <a:buNone/>
          </a:pPr>
          <a:r>
            <a:rPr lang="ru-RU" sz="2000" dirty="0">
              <a:latin typeface="Aptos Display" panose="020B0004020202020204" pitchFamily="34" charset="0"/>
            </a:rPr>
            <a:t>Получение распоряжения органов опеки и попечительства</a:t>
          </a:r>
          <a:endParaRPr lang="ru-RU" sz="2000" dirty="0"/>
        </a:p>
      </dgm:t>
    </dgm:pt>
    <dgm:pt modelId="{522B906B-B23F-448A-A01B-EF3E52B2B445}" type="parTrans" cxnId="{BA5944B5-1A38-496E-B112-7244017FE62A}">
      <dgm:prSet/>
      <dgm:spPr/>
      <dgm:t>
        <a:bodyPr/>
        <a:lstStyle/>
        <a:p>
          <a:endParaRPr lang="ru-RU"/>
        </a:p>
      </dgm:t>
    </dgm:pt>
    <dgm:pt modelId="{CDECDBDA-9B8A-4CB9-ACA1-F848C31DF18E}" type="sibTrans" cxnId="{BA5944B5-1A38-496E-B112-7244017FE62A}">
      <dgm:prSet/>
      <dgm:spPr/>
      <dgm:t>
        <a:bodyPr/>
        <a:lstStyle/>
        <a:p>
          <a:endParaRPr lang="ru-RU"/>
        </a:p>
      </dgm:t>
    </dgm:pt>
    <dgm:pt modelId="{3873D54D-5907-4E43-A5E1-04AC2C9EFBE3}">
      <dgm:prSet phldrT="[Текст]" custT="1"/>
      <dgm:spPr/>
      <dgm:t>
        <a:bodyPr/>
        <a:lstStyle/>
        <a:p>
          <a:pPr>
            <a:buNone/>
          </a:pPr>
          <a:r>
            <a:rPr lang="ru-RU" sz="2800" dirty="0"/>
            <a:t>СДЕЛКА</a:t>
          </a:r>
        </a:p>
      </dgm:t>
    </dgm:pt>
    <dgm:pt modelId="{0CC6B58A-18DE-4398-B0F7-DB7D3601B927}" type="parTrans" cxnId="{C4FEC71A-6E8A-4771-A6AB-9CB255920963}">
      <dgm:prSet/>
      <dgm:spPr/>
      <dgm:t>
        <a:bodyPr/>
        <a:lstStyle/>
        <a:p>
          <a:endParaRPr lang="ru-RU"/>
        </a:p>
      </dgm:t>
    </dgm:pt>
    <dgm:pt modelId="{5FAE6735-5651-46DC-83D3-EEF79A8170E3}" type="sibTrans" cxnId="{C4FEC71A-6E8A-4771-A6AB-9CB255920963}">
      <dgm:prSet/>
      <dgm:spPr/>
      <dgm:t>
        <a:bodyPr/>
        <a:lstStyle/>
        <a:p>
          <a:endParaRPr lang="ru-RU"/>
        </a:p>
      </dgm:t>
    </dgm:pt>
    <dgm:pt modelId="{93C0FC5C-2EBF-4EE5-B9B9-68AA2AC060BA}" type="pres">
      <dgm:prSet presAssocID="{6E47B6DF-6B60-4D6F-BB66-D24A15D24FBD}" presName="rootnode" presStyleCnt="0">
        <dgm:presLayoutVars>
          <dgm:chMax/>
          <dgm:chPref/>
          <dgm:dir/>
          <dgm:animLvl val="lvl"/>
        </dgm:presLayoutVars>
      </dgm:prSet>
      <dgm:spPr/>
    </dgm:pt>
    <dgm:pt modelId="{D288E88A-92E5-481E-A0A7-C220158F6670}" type="pres">
      <dgm:prSet presAssocID="{2CCC858A-66AE-426D-8A18-669E7553D671}" presName="composite" presStyleCnt="0"/>
      <dgm:spPr/>
    </dgm:pt>
    <dgm:pt modelId="{887DD948-B434-4D40-BCA3-397D0FE05644}" type="pres">
      <dgm:prSet presAssocID="{2CCC858A-66AE-426D-8A18-669E7553D671}" presName="bentUpArrow1" presStyleLbl="alignImgPlace1" presStyleIdx="0" presStyleCnt="5"/>
      <dgm:spPr/>
    </dgm:pt>
    <dgm:pt modelId="{81BE450D-020D-4F35-A924-2568AC831A1A}" type="pres">
      <dgm:prSet presAssocID="{2CCC858A-66AE-426D-8A18-669E7553D671}" presName="ParentText" presStyleLbl="node1" presStyleIdx="0" presStyleCnt="6" custScaleX="339004" custLinFactNeighborX="671" custLinFactNeighborY="-2660">
        <dgm:presLayoutVars>
          <dgm:chMax val="1"/>
          <dgm:chPref val="1"/>
          <dgm:bulletEnabled val="1"/>
        </dgm:presLayoutVars>
      </dgm:prSet>
      <dgm:spPr/>
    </dgm:pt>
    <dgm:pt modelId="{9826E6DA-BB30-4133-9B43-418B9E34DBBC}" type="pres">
      <dgm:prSet presAssocID="{2CCC858A-66AE-426D-8A18-669E7553D671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C950903-80D9-44FF-90C4-FE1DA3D6649C}" type="pres">
      <dgm:prSet presAssocID="{8F78D779-EE66-4909-8319-93BC8D2FE258}" presName="sibTrans" presStyleCnt="0"/>
      <dgm:spPr/>
    </dgm:pt>
    <dgm:pt modelId="{8EA33BA7-4E8A-4C65-9FE5-2DB77C8606E8}" type="pres">
      <dgm:prSet presAssocID="{02E4C692-6089-4E38-A8C1-73F27155D974}" presName="composite" presStyleCnt="0"/>
      <dgm:spPr/>
    </dgm:pt>
    <dgm:pt modelId="{D651BBA8-01DD-4708-A7FF-DFF3E5249BCA}" type="pres">
      <dgm:prSet presAssocID="{02E4C692-6089-4E38-A8C1-73F27155D974}" presName="bentUpArrow1" presStyleLbl="alignImgPlace1" presStyleIdx="1" presStyleCnt="5" custLinFactNeighborX="23742" custLinFactNeighborY="-914"/>
      <dgm:spPr/>
    </dgm:pt>
    <dgm:pt modelId="{823BACA2-1055-4D2A-8B5C-506D04B3A10A}" type="pres">
      <dgm:prSet presAssocID="{02E4C692-6089-4E38-A8C1-73F27155D974}" presName="ParentText" presStyleLbl="node1" presStyleIdx="1" presStyleCnt="6" custScaleX="171761" custLinFactNeighborX="38386" custLinFactNeighborY="-1510">
        <dgm:presLayoutVars>
          <dgm:chMax val="1"/>
          <dgm:chPref val="1"/>
          <dgm:bulletEnabled val="1"/>
        </dgm:presLayoutVars>
      </dgm:prSet>
      <dgm:spPr/>
    </dgm:pt>
    <dgm:pt modelId="{0FC8C1A9-324C-49C5-A468-012AFB381D44}" type="pres">
      <dgm:prSet presAssocID="{02E4C692-6089-4E38-A8C1-73F27155D974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BDC9360-67BA-4441-BAB8-38C9FDDBCCF4}" type="pres">
      <dgm:prSet presAssocID="{B5A23BA7-F38D-4EBB-A40B-28ACD407B6E9}" presName="sibTrans" presStyleCnt="0"/>
      <dgm:spPr/>
    </dgm:pt>
    <dgm:pt modelId="{F1B271E5-84C6-4121-A6FE-62090E52E96D}" type="pres">
      <dgm:prSet presAssocID="{C6D4C781-E041-473F-89B4-EEE437438012}" presName="composite" presStyleCnt="0"/>
      <dgm:spPr/>
    </dgm:pt>
    <dgm:pt modelId="{7D7437D1-F7B1-4EA7-A83C-9991F64B0AAC}" type="pres">
      <dgm:prSet presAssocID="{C6D4C781-E041-473F-89B4-EEE437438012}" presName="bentUpArrow1" presStyleLbl="alignImgPlace1" presStyleIdx="2" presStyleCnt="5" custLinFactNeighborX="1251" custLinFactNeighborY="-6132"/>
      <dgm:spPr/>
    </dgm:pt>
    <dgm:pt modelId="{50DE9EED-C44F-4F0B-B417-0B2960707510}" type="pres">
      <dgm:prSet presAssocID="{C6D4C781-E041-473F-89B4-EEE437438012}" presName="ParentText" presStyleLbl="node1" presStyleIdx="2" presStyleCnt="6" custScaleX="245996" custLinFactNeighborX="-27826" custLinFactNeighborY="-5778">
        <dgm:presLayoutVars>
          <dgm:chMax val="1"/>
          <dgm:chPref val="1"/>
          <dgm:bulletEnabled val="1"/>
        </dgm:presLayoutVars>
      </dgm:prSet>
      <dgm:spPr/>
    </dgm:pt>
    <dgm:pt modelId="{866EA8DC-A1C2-41BD-8E8B-3BE2DB45BE9B}" type="pres">
      <dgm:prSet presAssocID="{C6D4C781-E041-473F-89B4-EEE437438012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AD73003-8074-4A25-A4D8-C0AA51387A04}" type="pres">
      <dgm:prSet presAssocID="{A9FC50A8-A662-4BCB-80DD-0818A6474C34}" presName="sibTrans" presStyleCnt="0"/>
      <dgm:spPr/>
    </dgm:pt>
    <dgm:pt modelId="{CC08214B-4FF4-4CCA-9FBE-6BCDE3460C41}" type="pres">
      <dgm:prSet presAssocID="{DEC93FE7-0F71-4147-9B38-86F231ECC137}" presName="composite" presStyleCnt="0"/>
      <dgm:spPr/>
    </dgm:pt>
    <dgm:pt modelId="{7B54E599-5F49-4FE6-9F4B-6C9E13039788}" type="pres">
      <dgm:prSet presAssocID="{DEC93FE7-0F71-4147-9B38-86F231ECC137}" presName="bentUpArrow1" presStyleLbl="alignImgPlace1" presStyleIdx="3" presStyleCnt="5" custLinFactNeighborX="20674" custLinFactNeighborY="3442"/>
      <dgm:spPr/>
    </dgm:pt>
    <dgm:pt modelId="{60F501E7-D1DD-43C4-BBCC-2398E5F3CC1B}" type="pres">
      <dgm:prSet presAssocID="{DEC93FE7-0F71-4147-9B38-86F231ECC137}" presName="ParentText" presStyleLbl="node1" presStyleIdx="3" presStyleCnt="6" custScaleX="188008" custLinFactNeighborX="-5919" custLinFactNeighborY="-6166">
        <dgm:presLayoutVars>
          <dgm:chMax val="1"/>
          <dgm:chPref val="1"/>
          <dgm:bulletEnabled val="1"/>
        </dgm:presLayoutVars>
      </dgm:prSet>
      <dgm:spPr/>
    </dgm:pt>
    <dgm:pt modelId="{0A446E59-21EC-4843-B086-24B449D81B2E}" type="pres">
      <dgm:prSet presAssocID="{DEC93FE7-0F71-4147-9B38-86F231ECC137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87E47E6-E8DC-4603-8556-7FAA8D079A9B}" type="pres">
      <dgm:prSet presAssocID="{61FF2EA5-95CF-48B9-A677-C6A6BFC96908}" presName="sibTrans" presStyleCnt="0"/>
      <dgm:spPr/>
    </dgm:pt>
    <dgm:pt modelId="{E5713181-2BAD-46AD-8353-FA2170917192}" type="pres">
      <dgm:prSet presAssocID="{9E558519-2CD2-4E34-A599-160CE4D43893}" presName="composite" presStyleCnt="0"/>
      <dgm:spPr/>
    </dgm:pt>
    <dgm:pt modelId="{AD48E38E-50FF-42A7-A983-7CF90B37612F}" type="pres">
      <dgm:prSet presAssocID="{9E558519-2CD2-4E34-A599-160CE4D43893}" presName="bentUpArrow1" presStyleLbl="alignImgPlace1" presStyleIdx="4" presStyleCnt="5" custLinFactNeighborX="-89429" custLinFactNeighborY="4689"/>
      <dgm:spPr/>
    </dgm:pt>
    <dgm:pt modelId="{37C290F3-50B1-48D6-B340-65AE03DB3353}" type="pres">
      <dgm:prSet presAssocID="{9E558519-2CD2-4E34-A599-160CE4D43893}" presName="ParentText" presStyleLbl="node1" presStyleIdx="4" presStyleCnt="6" custScaleX="372352" custLinFactNeighborX="-22632" custLinFactNeighborY="1610">
        <dgm:presLayoutVars>
          <dgm:chMax val="1"/>
          <dgm:chPref val="1"/>
          <dgm:bulletEnabled val="1"/>
        </dgm:presLayoutVars>
      </dgm:prSet>
      <dgm:spPr/>
    </dgm:pt>
    <dgm:pt modelId="{151BB1FA-2D7A-4811-A4E5-738EB9102492}" type="pres">
      <dgm:prSet presAssocID="{9E558519-2CD2-4E34-A599-160CE4D43893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F642012-78C4-4C8B-BB6F-DD104264BE8D}" type="pres">
      <dgm:prSet presAssocID="{CDECDBDA-9B8A-4CB9-ACA1-F848C31DF18E}" presName="sibTrans" presStyleCnt="0"/>
      <dgm:spPr/>
    </dgm:pt>
    <dgm:pt modelId="{5CEA3927-90F1-4ACB-A9C2-63785F84E343}" type="pres">
      <dgm:prSet presAssocID="{3873D54D-5907-4E43-A5E1-04AC2C9EFBE3}" presName="composite" presStyleCnt="0"/>
      <dgm:spPr/>
    </dgm:pt>
    <dgm:pt modelId="{5AA4BA4A-3DA4-4E58-92B1-1B2A3262EB5F}" type="pres">
      <dgm:prSet presAssocID="{3873D54D-5907-4E43-A5E1-04AC2C9EFBE3}" presName="ParentText" presStyleLbl="node1" presStyleIdx="5" presStyleCnt="6" custScaleX="196410" custLinFactNeighborX="-4066" custLinFactNeighborY="8985">
        <dgm:presLayoutVars>
          <dgm:chMax val="1"/>
          <dgm:chPref val="1"/>
          <dgm:bulletEnabled val="1"/>
        </dgm:presLayoutVars>
      </dgm:prSet>
      <dgm:spPr/>
    </dgm:pt>
  </dgm:ptLst>
  <dgm:cxnLst>
    <dgm:cxn modelId="{82161F04-BF45-48DC-A575-EB217646E6F4}" srcId="{6E47B6DF-6B60-4D6F-BB66-D24A15D24FBD}" destId="{02E4C692-6089-4E38-A8C1-73F27155D974}" srcOrd="1" destOrd="0" parTransId="{582574EA-C86C-4565-95B6-3E4DCB173E02}" sibTransId="{B5A23BA7-F38D-4EBB-A40B-28ACD407B6E9}"/>
    <dgm:cxn modelId="{C4FEC71A-6E8A-4771-A6AB-9CB255920963}" srcId="{6E47B6DF-6B60-4D6F-BB66-D24A15D24FBD}" destId="{3873D54D-5907-4E43-A5E1-04AC2C9EFBE3}" srcOrd="5" destOrd="0" parTransId="{0CC6B58A-18DE-4398-B0F7-DB7D3601B927}" sibTransId="{5FAE6735-5651-46DC-83D3-EEF79A8170E3}"/>
    <dgm:cxn modelId="{37157829-E416-4B4B-8C41-5637398D2D3D}" type="presOf" srcId="{2CCC858A-66AE-426D-8A18-669E7553D671}" destId="{81BE450D-020D-4F35-A924-2568AC831A1A}" srcOrd="0" destOrd="0" presId="urn:microsoft.com/office/officeart/2005/8/layout/StepDownProcess"/>
    <dgm:cxn modelId="{5DB3FD2D-E310-4070-82C8-6269D465A8A7}" type="presOf" srcId="{9E558519-2CD2-4E34-A599-160CE4D43893}" destId="{37C290F3-50B1-48D6-B340-65AE03DB3353}" srcOrd="0" destOrd="0" presId="urn:microsoft.com/office/officeart/2005/8/layout/StepDownProcess"/>
    <dgm:cxn modelId="{48D70134-2F2C-4608-9E2B-8AB0559A36B1}" type="presOf" srcId="{6E47B6DF-6B60-4D6F-BB66-D24A15D24FBD}" destId="{93C0FC5C-2EBF-4EE5-B9B9-68AA2AC060BA}" srcOrd="0" destOrd="0" presId="urn:microsoft.com/office/officeart/2005/8/layout/StepDownProcess"/>
    <dgm:cxn modelId="{8DFA9246-77EF-47B2-9B1C-C029990BB125}" srcId="{6E47B6DF-6B60-4D6F-BB66-D24A15D24FBD}" destId="{C6D4C781-E041-473F-89B4-EEE437438012}" srcOrd="2" destOrd="0" parTransId="{0DA99238-57A3-4DDE-BF12-0562F502F5C7}" sibTransId="{A9FC50A8-A662-4BCB-80DD-0818A6474C34}"/>
    <dgm:cxn modelId="{B134D279-3CB2-4F13-9ACA-37300FDAEB87}" srcId="{6E47B6DF-6B60-4D6F-BB66-D24A15D24FBD}" destId="{DEC93FE7-0F71-4147-9B38-86F231ECC137}" srcOrd="3" destOrd="0" parTransId="{1CD684B3-2F8B-4F83-968B-769119DD8CFF}" sibTransId="{61FF2EA5-95CF-48B9-A677-C6A6BFC96908}"/>
    <dgm:cxn modelId="{BA5944B5-1A38-496E-B112-7244017FE62A}" srcId="{6E47B6DF-6B60-4D6F-BB66-D24A15D24FBD}" destId="{9E558519-2CD2-4E34-A599-160CE4D43893}" srcOrd="4" destOrd="0" parTransId="{522B906B-B23F-448A-A01B-EF3E52B2B445}" sibTransId="{CDECDBDA-9B8A-4CB9-ACA1-F848C31DF18E}"/>
    <dgm:cxn modelId="{9337D5C4-4820-4D76-A1CC-AB16E6677EBF}" type="presOf" srcId="{3873D54D-5907-4E43-A5E1-04AC2C9EFBE3}" destId="{5AA4BA4A-3DA4-4E58-92B1-1B2A3262EB5F}" srcOrd="0" destOrd="0" presId="urn:microsoft.com/office/officeart/2005/8/layout/StepDownProcess"/>
    <dgm:cxn modelId="{2B3485D1-72C0-4775-AA24-DC1D46C8433D}" type="presOf" srcId="{02E4C692-6089-4E38-A8C1-73F27155D974}" destId="{823BACA2-1055-4D2A-8B5C-506D04B3A10A}" srcOrd="0" destOrd="0" presId="urn:microsoft.com/office/officeart/2005/8/layout/StepDownProcess"/>
    <dgm:cxn modelId="{F410B1D9-C72B-4D67-A690-9D8B3365A807}" type="presOf" srcId="{C6D4C781-E041-473F-89B4-EEE437438012}" destId="{50DE9EED-C44F-4F0B-B417-0B2960707510}" srcOrd="0" destOrd="0" presId="urn:microsoft.com/office/officeart/2005/8/layout/StepDownProcess"/>
    <dgm:cxn modelId="{FB6DECDC-5E82-4185-942C-81FDEF4BEA77}" type="presOf" srcId="{DEC93FE7-0F71-4147-9B38-86F231ECC137}" destId="{60F501E7-D1DD-43C4-BBCC-2398E5F3CC1B}" srcOrd="0" destOrd="0" presId="urn:microsoft.com/office/officeart/2005/8/layout/StepDownProcess"/>
    <dgm:cxn modelId="{10B7EFFA-9DBD-475D-94A3-172A266CBCD5}" srcId="{6E47B6DF-6B60-4D6F-BB66-D24A15D24FBD}" destId="{2CCC858A-66AE-426D-8A18-669E7553D671}" srcOrd="0" destOrd="0" parTransId="{B13F5FA6-CBDE-4F41-AB15-97E6B524EB44}" sibTransId="{8F78D779-EE66-4909-8319-93BC8D2FE258}"/>
    <dgm:cxn modelId="{ADB5D434-99FC-4713-88E8-40D1BF12950F}" type="presParOf" srcId="{93C0FC5C-2EBF-4EE5-B9B9-68AA2AC060BA}" destId="{D288E88A-92E5-481E-A0A7-C220158F6670}" srcOrd="0" destOrd="0" presId="urn:microsoft.com/office/officeart/2005/8/layout/StepDownProcess"/>
    <dgm:cxn modelId="{3FDC571C-02DC-4335-A58A-53E73CB5ECC9}" type="presParOf" srcId="{D288E88A-92E5-481E-A0A7-C220158F6670}" destId="{887DD948-B434-4D40-BCA3-397D0FE05644}" srcOrd="0" destOrd="0" presId="urn:microsoft.com/office/officeart/2005/8/layout/StepDownProcess"/>
    <dgm:cxn modelId="{709E6A5C-B9E1-43D3-A149-882C7375127E}" type="presParOf" srcId="{D288E88A-92E5-481E-A0A7-C220158F6670}" destId="{81BE450D-020D-4F35-A924-2568AC831A1A}" srcOrd="1" destOrd="0" presId="urn:microsoft.com/office/officeart/2005/8/layout/StepDownProcess"/>
    <dgm:cxn modelId="{8AE80796-BBDA-4C30-8C96-DC97AB7C0699}" type="presParOf" srcId="{D288E88A-92E5-481E-A0A7-C220158F6670}" destId="{9826E6DA-BB30-4133-9B43-418B9E34DBBC}" srcOrd="2" destOrd="0" presId="urn:microsoft.com/office/officeart/2005/8/layout/StepDownProcess"/>
    <dgm:cxn modelId="{0104F159-F1CF-4195-81BB-4966B521B131}" type="presParOf" srcId="{93C0FC5C-2EBF-4EE5-B9B9-68AA2AC060BA}" destId="{DC950903-80D9-44FF-90C4-FE1DA3D6649C}" srcOrd="1" destOrd="0" presId="urn:microsoft.com/office/officeart/2005/8/layout/StepDownProcess"/>
    <dgm:cxn modelId="{93758277-3FC2-4C80-9C49-B38843A3E8CF}" type="presParOf" srcId="{93C0FC5C-2EBF-4EE5-B9B9-68AA2AC060BA}" destId="{8EA33BA7-4E8A-4C65-9FE5-2DB77C8606E8}" srcOrd="2" destOrd="0" presId="urn:microsoft.com/office/officeart/2005/8/layout/StepDownProcess"/>
    <dgm:cxn modelId="{816E731C-982D-48ED-A320-7C1C35ECFCE0}" type="presParOf" srcId="{8EA33BA7-4E8A-4C65-9FE5-2DB77C8606E8}" destId="{D651BBA8-01DD-4708-A7FF-DFF3E5249BCA}" srcOrd="0" destOrd="0" presId="urn:microsoft.com/office/officeart/2005/8/layout/StepDownProcess"/>
    <dgm:cxn modelId="{C07BE751-8269-4405-BA3E-3DA6C61BC63A}" type="presParOf" srcId="{8EA33BA7-4E8A-4C65-9FE5-2DB77C8606E8}" destId="{823BACA2-1055-4D2A-8B5C-506D04B3A10A}" srcOrd="1" destOrd="0" presId="urn:microsoft.com/office/officeart/2005/8/layout/StepDownProcess"/>
    <dgm:cxn modelId="{3A149C48-5655-4FD8-850D-8436B9CA3318}" type="presParOf" srcId="{8EA33BA7-4E8A-4C65-9FE5-2DB77C8606E8}" destId="{0FC8C1A9-324C-49C5-A468-012AFB381D44}" srcOrd="2" destOrd="0" presId="urn:microsoft.com/office/officeart/2005/8/layout/StepDownProcess"/>
    <dgm:cxn modelId="{EDDD5FB7-5454-4E72-9E36-D20C2D3BC857}" type="presParOf" srcId="{93C0FC5C-2EBF-4EE5-B9B9-68AA2AC060BA}" destId="{5BDC9360-67BA-4441-BAB8-38C9FDDBCCF4}" srcOrd="3" destOrd="0" presId="urn:microsoft.com/office/officeart/2005/8/layout/StepDownProcess"/>
    <dgm:cxn modelId="{52F328E5-496C-4BDD-8E12-BCCFCBA5504E}" type="presParOf" srcId="{93C0FC5C-2EBF-4EE5-B9B9-68AA2AC060BA}" destId="{F1B271E5-84C6-4121-A6FE-62090E52E96D}" srcOrd="4" destOrd="0" presId="urn:microsoft.com/office/officeart/2005/8/layout/StepDownProcess"/>
    <dgm:cxn modelId="{3E5B1D6D-AA80-4A9B-84FB-FCC226A974A6}" type="presParOf" srcId="{F1B271E5-84C6-4121-A6FE-62090E52E96D}" destId="{7D7437D1-F7B1-4EA7-A83C-9991F64B0AAC}" srcOrd="0" destOrd="0" presId="urn:microsoft.com/office/officeart/2005/8/layout/StepDownProcess"/>
    <dgm:cxn modelId="{DBF7DEEF-81C9-4427-AA04-34C0CAEA486D}" type="presParOf" srcId="{F1B271E5-84C6-4121-A6FE-62090E52E96D}" destId="{50DE9EED-C44F-4F0B-B417-0B2960707510}" srcOrd="1" destOrd="0" presId="urn:microsoft.com/office/officeart/2005/8/layout/StepDownProcess"/>
    <dgm:cxn modelId="{D19A6476-6EB2-4CF4-BC0C-12D92A107A18}" type="presParOf" srcId="{F1B271E5-84C6-4121-A6FE-62090E52E96D}" destId="{866EA8DC-A1C2-41BD-8E8B-3BE2DB45BE9B}" srcOrd="2" destOrd="0" presId="urn:microsoft.com/office/officeart/2005/8/layout/StepDownProcess"/>
    <dgm:cxn modelId="{9AABCDFB-9128-4014-810A-0F43D944989B}" type="presParOf" srcId="{93C0FC5C-2EBF-4EE5-B9B9-68AA2AC060BA}" destId="{3AD73003-8074-4A25-A4D8-C0AA51387A04}" srcOrd="5" destOrd="0" presId="urn:microsoft.com/office/officeart/2005/8/layout/StepDownProcess"/>
    <dgm:cxn modelId="{DDAD86DC-D820-471E-94E9-1FB9CF98EDE6}" type="presParOf" srcId="{93C0FC5C-2EBF-4EE5-B9B9-68AA2AC060BA}" destId="{CC08214B-4FF4-4CCA-9FBE-6BCDE3460C41}" srcOrd="6" destOrd="0" presId="urn:microsoft.com/office/officeart/2005/8/layout/StepDownProcess"/>
    <dgm:cxn modelId="{F0C8A6E4-AB37-4752-9419-ED0BDD27B794}" type="presParOf" srcId="{CC08214B-4FF4-4CCA-9FBE-6BCDE3460C41}" destId="{7B54E599-5F49-4FE6-9F4B-6C9E13039788}" srcOrd="0" destOrd="0" presId="urn:microsoft.com/office/officeart/2005/8/layout/StepDownProcess"/>
    <dgm:cxn modelId="{DFF9E1C4-B738-46D6-B4C2-7EB1ED2588DF}" type="presParOf" srcId="{CC08214B-4FF4-4CCA-9FBE-6BCDE3460C41}" destId="{60F501E7-D1DD-43C4-BBCC-2398E5F3CC1B}" srcOrd="1" destOrd="0" presId="urn:microsoft.com/office/officeart/2005/8/layout/StepDownProcess"/>
    <dgm:cxn modelId="{63AE52C3-81AC-4138-9318-89D6994C11F6}" type="presParOf" srcId="{CC08214B-4FF4-4CCA-9FBE-6BCDE3460C41}" destId="{0A446E59-21EC-4843-B086-24B449D81B2E}" srcOrd="2" destOrd="0" presId="urn:microsoft.com/office/officeart/2005/8/layout/StepDownProcess"/>
    <dgm:cxn modelId="{103A3975-DBB4-4FF5-BC64-9BA890BD1A49}" type="presParOf" srcId="{93C0FC5C-2EBF-4EE5-B9B9-68AA2AC060BA}" destId="{787E47E6-E8DC-4603-8556-7FAA8D079A9B}" srcOrd="7" destOrd="0" presId="urn:microsoft.com/office/officeart/2005/8/layout/StepDownProcess"/>
    <dgm:cxn modelId="{968414DE-AC76-483D-B271-B9E8ECB0466D}" type="presParOf" srcId="{93C0FC5C-2EBF-4EE5-B9B9-68AA2AC060BA}" destId="{E5713181-2BAD-46AD-8353-FA2170917192}" srcOrd="8" destOrd="0" presId="urn:microsoft.com/office/officeart/2005/8/layout/StepDownProcess"/>
    <dgm:cxn modelId="{390C69FB-6893-4DAC-BE7E-C3B8090BBFA4}" type="presParOf" srcId="{E5713181-2BAD-46AD-8353-FA2170917192}" destId="{AD48E38E-50FF-42A7-A983-7CF90B37612F}" srcOrd="0" destOrd="0" presId="urn:microsoft.com/office/officeart/2005/8/layout/StepDownProcess"/>
    <dgm:cxn modelId="{7B401F23-8018-4023-A902-8D3DA69223E6}" type="presParOf" srcId="{E5713181-2BAD-46AD-8353-FA2170917192}" destId="{37C290F3-50B1-48D6-B340-65AE03DB3353}" srcOrd="1" destOrd="0" presId="urn:microsoft.com/office/officeart/2005/8/layout/StepDownProcess"/>
    <dgm:cxn modelId="{3095B9CA-78A0-48FB-905D-24E26571B52F}" type="presParOf" srcId="{E5713181-2BAD-46AD-8353-FA2170917192}" destId="{151BB1FA-2D7A-4811-A4E5-738EB9102492}" srcOrd="2" destOrd="0" presId="urn:microsoft.com/office/officeart/2005/8/layout/StepDownProcess"/>
    <dgm:cxn modelId="{5BF37600-8F3A-44B2-9CC8-907FD92B3337}" type="presParOf" srcId="{93C0FC5C-2EBF-4EE5-B9B9-68AA2AC060BA}" destId="{BF642012-78C4-4C8B-BB6F-DD104264BE8D}" srcOrd="9" destOrd="0" presId="urn:microsoft.com/office/officeart/2005/8/layout/StepDownProcess"/>
    <dgm:cxn modelId="{0700823D-D301-4AC2-8D82-19D02A2DFB30}" type="presParOf" srcId="{93C0FC5C-2EBF-4EE5-B9B9-68AA2AC060BA}" destId="{5CEA3927-90F1-4ACB-A9C2-63785F84E343}" srcOrd="10" destOrd="0" presId="urn:microsoft.com/office/officeart/2005/8/layout/StepDownProcess"/>
    <dgm:cxn modelId="{92B3F24F-7EB6-47B5-A101-C88E0F057081}" type="presParOf" srcId="{5CEA3927-90F1-4ACB-A9C2-63785F84E343}" destId="{5AA4BA4A-3DA4-4E58-92B1-1B2A3262EB5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F02D6-D9A4-48E5-8188-0C6C456390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21E2AD6-27F3-4FBF-9876-2FB8C298265F}">
      <dgm:prSet phldrT="[Текст]" custT="1"/>
      <dgm:spPr/>
      <dgm:t>
        <a:bodyPr/>
        <a:lstStyle/>
        <a:p>
          <a:r>
            <a:rPr lang="ru-RU" sz="2400" dirty="0"/>
            <a:t>ВЫДЕЛЕНИЕ ДОЛЕЙ ДЕТЯМ</a:t>
          </a:r>
        </a:p>
      </dgm:t>
    </dgm:pt>
    <dgm:pt modelId="{70C6A72B-7214-43EB-8F11-B4A63861BAA8}" type="parTrans" cxnId="{D51F147C-B3D8-4BA9-9D47-4AD4B5FAFEA7}">
      <dgm:prSet/>
      <dgm:spPr/>
      <dgm:t>
        <a:bodyPr/>
        <a:lstStyle/>
        <a:p>
          <a:endParaRPr lang="ru-RU"/>
        </a:p>
      </dgm:t>
    </dgm:pt>
    <dgm:pt modelId="{462849A1-031B-4653-A951-F7F6E0E267D9}" type="sibTrans" cxnId="{D51F147C-B3D8-4BA9-9D47-4AD4B5FAFEA7}">
      <dgm:prSet/>
      <dgm:spPr/>
      <dgm:t>
        <a:bodyPr/>
        <a:lstStyle/>
        <a:p>
          <a:endParaRPr lang="ru-RU"/>
        </a:p>
      </dgm:t>
    </dgm:pt>
    <dgm:pt modelId="{D93D2B3E-7F3A-4D7C-B155-31972A7CE3D1}">
      <dgm:prSet phldrT="[Текст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ru-RU" sz="2800" b="1" dirty="0">
              <a:latin typeface="Aptos Display" panose="020B0004020202020204" pitchFamily="34" charset="0"/>
            </a:rPr>
            <a:t>СДЕЛКА</a:t>
          </a:r>
          <a:r>
            <a:rPr lang="ru-RU" sz="2800" b="0" dirty="0">
              <a:latin typeface="Aptos Display" panose="020B0004020202020204" pitchFamily="34" charset="0"/>
            </a:rPr>
            <a:t> </a:t>
          </a:r>
        </a:p>
        <a:p>
          <a:pPr>
            <a:spcAft>
              <a:spcPts val="0"/>
            </a:spcAft>
            <a:buNone/>
          </a:pPr>
          <a:r>
            <a:rPr lang="ru-RU" sz="2800" b="1" dirty="0">
              <a:latin typeface="Aptos Display" panose="020B0004020202020204" pitchFamily="34" charset="0"/>
            </a:rPr>
            <a:t>с выкупом из под залога</a:t>
          </a:r>
        </a:p>
      </dgm:t>
    </dgm:pt>
    <dgm:pt modelId="{8F97E3C1-7C9B-4E4C-B607-57DD98AE27EF}" type="parTrans" cxnId="{898C71BB-AFA2-42C1-92B4-2A6992C51815}">
      <dgm:prSet/>
      <dgm:spPr/>
      <dgm:t>
        <a:bodyPr/>
        <a:lstStyle/>
        <a:p>
          <a:endParaRPr lang="ru-RU"/>
        </a:p>
      </dgm:t>
    </dgm:pt>
    <dgm:pt modelId="{340EFD05-F70C-47D0-A7E9-77F2D9938BD5}" type="sibTrans" cxnId="{898C71BB-AFA2-42C1-92B4-2A6992C51815}">
      <dgm:prSet/>
      <dgm:spPr/>
      <dgm:t>
        <a:bodyPr/>
        <a:lstStyle/>
        <a:p>
          <a:endParaRPr lang="ru-RU"/>
        </a:p>
      </dgm:t>
    </dgm:pt>
    <dgm:pt modelId="{36449A7C-A9CE-4D7C-A177-92CC0A7E99C1}">
      <dgm:prSet custT="1"/>
      <dgm:spPr/>
      <dgm:t>
        <a:bodyPr/>
        <a:lstStyle/>
        <a:p>
          <a:pPr>
            <a:buNone/>
          </a:pPr>
          <a:r>
            <a:rPr lang="ru-RU" sz="2400" dirty="0"/>
            <a:t>ПОДБОР АЛЬТЕРНАТИВЫ</a:t>
          </a:r>
        </a:p>
      </dgm:t>
    </dgm:pt>
    <dgm:pt modelId="{0F629628-8DAE-4961-A42A-A7EF1AD5EAC5}" type="parTrans" cxnId="{C1A9A22B-CA84-47A6-BAB4-1BCD8A3229E1}">
      <dgm:prSet/>
      <dgm:spPr/>
      <dgm:t>
        <a:bodyPr/>
        <a:lstStyle/>
        <a:p>
          <a:endParaRPr lang="ru-RU"/>
        </a:p>
      </dgm:t>
    </dgm:pt>
    <dgm:pt modelId="{D6C48BE2-13FE-474C-AB0C-F7235824BB94}" type="sibTrans" cxnId="{C1A9A22B-CA84-47A6-BAB4-1BCD8A3229E1}">
      <dgm:prSet/>
      <dgm:spPr/>
      <dgm:t>
        <a:bodyPr/>
        <a:lstStyle/>
        <a:p>
          <a:endParaRPr lang="ru-RU"/>
        </a:p>
      </dgm:t>
    </dgm:pt>
    <dgm:pt modelId="{4F8DE15E-A5D3-40DA-9485-AB847C47FF99}">
      <dgm:prSet custT="1"/>
      <dgm:spPr/>
      <dgm:t>
        <a:bodyPr/>
        <a:lstStyle/>
        <a:p>
          <a:pPr>
            <a:buNone/>
          </a:pPr>
          <a:r>
            <a:rPr lang="ru-RU" sz="2400" dirty="0"/>
            <a:t>ПОЛУЧЕНИЕ РАСПОРЯЖЕНИЯ ОРГАНОВ ОПЕКИ И ПОПЕЧИТЕЛЬСТВА</a:t>
          </a:r>
        </a:p>
      </dgm:t>
    </dgm:pt>
    <dgm:pt modelId="{BB025E1E-12E5-4D5D-AE1E-09E1E1065274}" type="parTrans" cxnId="{B3ECF8EA-B123-481E-B0F8-938C4A294792}">
      <dgm:prSet/>
      <dgm:spPr/>
      <dgm:t>
        <a:bodyPr/>
        <a:lstStyle/>
        <a:p>
          <a:endParaRPr lang="ru-RU"/>
        </a:p>
      </dgm:t>
    </dgm:pt>
    <dgm:pt modelId="{C09BF79F-E0AD-4843-B0C8-7C4520BAB0BE}" type="sibTrans" cxnId="{B3ECF8EA-B123-481E-B0F8-938C4A294792}">
      <dgm:prSet/>
      <dgm:spPr/>
      <dgm:t>
        <a:bodyPr/>
        <a:lstStyle/>
        <a:p>
          <a:endParaRPr lang="ru-RU"/>
        </a:p>
      </dgm:t>
    </dgm:pt>
    <dgm:pt modelId="{5BF9A8F0-B03B-4037-AF8E-45E31BBA1C87}" type="pres">
      <dgm:prSet presAssocID="{1E8F02D6-D9A4-48E5-8188-0C6C4563900E}" presName="rootnode" presStyleCnt="0">
        <dgm:presLayoutVars>
          <dgm:chMax/>
          <dgm:chPref/>
          <dgm:dir/>
          <dgm:animLvl val="lvl"/>
        </dgm:presLayoutVars>
      </dgm:prSet>
      <dgm:spPr/>
    </dgm:pt>
    <dgm:pt modelId="{CD3AA4FC-F510-4979-95AB-86E780D9383E}" type="pres">
      <dgm:prSet presAssocID="{621E2AD6-27F3-4FBF-9876-2FB8C298265F}" presName="composite" presStyleCnt="0"/>
      <dgm:spPr/>
    </dgm:pt>
    <dgm:pt modelId="{D362BB05-20A4-405C-9DFC-DD6280FB8695}" type="pres">
      <dgm:prSet presAssocID="{621E2AD6-27F3-4FBF-9876-2FB8C298265F}" presName="bentUpArrow1" presStyleLbl="alignImgPlace1" presStyleIdx="0" presStyleCnt="3"/>
      <dgm:spPr/>
    </dgm:pt>
    <dgm:pt modelId="{F7B027AF-A0E7-48E1-89EB-889E2EFDF320}" type="pres">
      <dgm:prSet presAssocID="{621E2AD6-27F3-4FBF-9876-2FB8C298265F}" presName="ParentText" presStyleLbl="node1" presStyleIdx="0" presStyleCnt="4" custScaleX="269781">
        <dgm:presLayoutVars>
          <dgm:chMax val="1"/>
          <dgm:chPref val="1"/>
          <dgm:bulletEnabled val="1"/>
        </dgm:presLayoutVars>
      </dgm:prSet>
      <dgm:spPr/>
    </dgm:pt>
    <dgm:pt modelId="{E0558252-7577-4011-B18A-FBAC6672CCAD}" type="pres">
      <dgm:prSet presAssocID="{621E2AD6-27F3-4FBF-9876-2FB8C298265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067B3B6-DDE3-472F-959F-DE81045BB5BD}" type="pres">
      <dgm:prSet presAssocID="{462849A1-031B-4653-A951-F7F6E0E267D9}" presName="sibTrans" presStyleCnt="0"/>
      <dgm:spPr/>
    </dgm:pt>
    <dgm:pt modelId="{3C55E08D-2A56-477F-8341-1C34880ED59F}" type="pres">
      <dgm:prSet presAssocID="{36449A7C-A9CE-4D7C-A177-92CC0A7E99C1}" presName="composite" presStyleCnt="0"/>
      <dgm:spPr/>
    </dgm:pt>
    <dgm:pt modelId="{FE432BC5-AE64-4191-B8C1-6A88ACDFC16F}" type="pres">
      <dgm:prSet presAssocID="{36449A7C-A9CE-4D7C-A177-92CC0A7E99C1}" presName="bentUpArrow1" presStyleLbl="alignImgPlace1" presStyleIdx="1" presStyleCnt="3"/>
      <dgm:spPr/>
    </dgm:pt>
    <dgm:pt modelId="{5FDAB42C-9A45-4360-B079-97D77C550055}" type="pres">
      <dgm:prSet presAssocID="{36449A7C-A9CE-4D7C-A177-92CC0A7E99C1}" presName="ParentText" presStyleLbl="node1" presStyleIdx="1" presStyleCnt="4" custScaleX="235989">
        <dgm:presLayoutVars>
          <dgm:chMax val="1"/>
          <dgm:chPref val="1"/>
          <dgm:bulletEnabled val="1"/>
        </dgm:presLayoutVars>
      </dgm:prSet>
      <dgm:spPr/>
    </dgm:pt>
    <dgm:pt modelId="{E1A09477-A288-4763-B6D6-EBB97D4620EB}" type="pres">
      <dgm:prSet presAssocID="{36449A7C-A9CE-4D7C-A177-92CC0A7E99C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F929840-F4D3-4BBC-BE8F-6992577E4717}" type="pres">
      <dgm:prSet presAssocID="{D6C48BE2-13FE-474C-AB0C-F7235824BB94}" presName="sibTrans" presStyleCnt="0"/>
      <dgm:spPr/>
    </dgm:pt>
    <dgm:pt modelId="{3476C90C-A7B9-46DC-B887-2CAE528B68F7}" type="pres">
      <dgm:prSet presAssocID="{4F8DE15E-A5D3-40DA-9485-AB847C47FF99}" presName="composite" presStyleCnt="0"/>
      <dgm:spPr/>
    </dgm:pt>
    <dgm:pt modelId="{F85701C1-B1A0-49E2-8133-390F85E9DDAF}" type="pres">
      <dgm:prSet presAssocID="{4F8DE15E-A5D3-40DA-9485-AB847C47FF99}" presName="bentUpArrow1" presStyleLbl="alignImgPlace1" presStyleIdx="2" presStyleCnt="3"/>
      <dgm:spPr/>
    </dgm:pt>
    <dgm:pt modelId="{2C164D90-0FA9-4154-A802-853B42708D3B}" type="pres">
      <dgm:prSet presAssocID="{4F8DE15E-A5D3-40DA-9485-AB847C47FF99}" presName="ParentText" presStyleLbl="node1" presStyleIdx="2" presStyleCnt="4" custScaleX="237315">
        <dgm:presLayoutVars>
          <dgm:chMax val="1"/>
          <dgm:chPref val="1"/>
          <dgm:bulletEnabled val="1"/>
        </dgm:presLayoutVars>
      </dgm:prSet>
      <dgm:spPr/>
    </dgm:pt>
    <dgm:pt modelId="{66B5683C-3ABD-4AD8-A676-1487B443EB97}" type="pres">
      <dgm:prSet presAssocID="{4F8DE15E-A5D3-40DA-9485-AB847C47FF9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8E18AD5-E900-4029-84F4-10E7EC2A9829}" type="pres">
      <dgm:prSet presAssocID="{C09BF79F-E0AD-4843-B0C8-7C4520BAB0BE}" presName="sibTrans" presStyleCnt="0"/>
      <dgm:spPr/>
    </dgm:pt>
    <dgm:pt modelId="{20ECB433-D0D1-4C6A-93CA-FFCB1E28AD21}" type="pres">
      <dgm:prSet presAssocID="{D93D2B3E-7F3A-4D7C-B155-31972A7CE3D1}" presName="composite" presStyleCnt="0"/>
      <dgm:spPr/>
    </dgm:pt>
    <dgm:pt modelId="{FC73C99B-F23E-47C9-89EF-9A265558994C}" type="pres">
      <dgm:prSet presAssocID="{D93D2B3E-7F3A-4D7C-B155-31972A7CE3D1}" presName="ParentText" presStyleLbl="node1" presStyleIdx="3" presStyleCnt="4" custScaleX="243195">
        <dgm:presLayoutVars>
          <dgm:chMax val="1"/>
          <dgm:chPref val="1"/>
          <dgm:bulletEnabled val="1"/>
        </dgm:presLayoutVars>
      </dgm:prSet>
      <dgm:spPr/>
    </dgm:pt>
  </dgm:ptLst>
  <dgm:cxnLst>
    <dgm:cxn modelId="{EBC5150C-F734-4D1A-B60F-B3258E05B34C}" type="presOf" srcId="{1E8F02D6-D9A4-48E5-8188-0C6C4563900E}" destId="{5BF9A8F0-B03B-4037-AF8E-45E31BBA1C87}" srcOrd="0" destOrd="0" presId="urn:microsoft.com/office/officeart/2005/8/layout/StepDownProcess"/>
    <dgm:cxn modelId="{A2A4031A-3FB8-428D-A1C8-31908795E80E}" type="presOf" srcId="{36449A7C-A9CE-4D7C-A177-92CC0A7E99C1}" destId="{5FDAB42C-9A45-4360-B079-97D77C550055}" srcOrd="0" destOrd="0" presId="urn:microsoft.com/office/officeart/2005/8/layout/StepDownProcess"/>
    <dgm:cxn modelId="{C1A9A22B-CA84-47A6-BAB4-1BCD8A3229E1}" srcId="{1E8F02D6-D9A4-48E5-8188-0C6C4563900E}" destId="{36449A7C-A9CE-4D7C-A177-92CC0A7E99C1}" srcOrd="1" destOrd="0" parTransId="{0F629628-8DAE-4961-A42A-A7EF1AD5EAC5}" sibTransId="{D6C48BE2-13FE-474C-AB0C-F7235824BB94}"/>
    <dgm:cxn modelId="{B1A9534F-1DAE-4814-BDAB-C31B8CFF5207}" type="presOf" srcId="{4F8DE15E-A5D3-40DA-9485-AB847C47FF99}" destId="{2C164D90-0FA9-4154-A802-853B42708D3B}" srcOrd="0" destOrd="0" presId="urn:microsoft.com/office/officeart/2005/8/layout/StepDownProcess"/>
    <dgm:cxn modelId="{D51F147C-B3D8-4BA9-9D47-4AD4B5FAFEA7}" srcId="{1E8F02D6-D9A4-48E5-8188-0C6C4563900E}" destId="{621E2AD6-27F3-4FBF-9876-2FB8C298265F}" srcOrd="0" destOrd="0" parTransId="{70C6A72B-7214-43EB-8F11-B4A63861BAA8}" sibTransId="{462849A1-031B-4653-A951-F7F6E0E267D9}"/>
    <dgm:cxn modelId="{B7569DA2-A14B-4885-89E1-17D195289083}" type="presOf" srcId="{621E2AD6-27F3-4FBF-9876-2FB8C298265F}" destId="{F7B027AF-A0E7-48E1-89EB-889E2EFDF320}" srcOrd="0" destOrd="0" presId="urn:microsoft.com/office/officeart/2005/8/layout/StepDownProcess"/>
    <dgm:cxn modelId="{898C71BB-AFA2-42C1-92B4-2A6992C51815}" srcId="{1E8F02D6-D9A4-48E5-8188-0C6C4563900E}" destId="{D93D2B3E-7F3A-4D7C-B155-31972A7CE3D1}" srcOrd="3" destOrd="0" parTransId="{8F97E3C1-7C9B-4E4C-B607-57DD98AE27EF}" sibTransId="{340EFD05-F70C-47D0-A7E9-77F2D9938BD5}"/>
    <dgm:cxn modelId="{D1E81EDE-E167-4FC7-BCEF-E183E05D144A}" type="presOf" srcId="{D93D2B3E-7F3A-4D7C-B155-31972A7CE3D1}" destId="{FC73C99B-F23E-47C9-89EF-9A265558994C}" srcOrd="0" destOrd="0" presId="urn:microsoft.com/office/officeart/2005/8/layout/StepDownProcess"/>
    <dgm:cxn modelId="{B3ECF8EA-B123-481E-B0F8-938C4A294792}" srcId="{1E8F02D6-D9A4-48E5-8188-0C6C4563900E}" destId="{4F8DE15E-A5D3-40DA-9485-AB847C47FF99}" srcOrd="2" destOrd="0" parTransId="{BB025E1E-12E5-4D5D-AE1E-09E1E1065274}" sibTransId="{C09BF79F-E0AD-4843-B0C8-7C4520BAB0BE}"/>
    <dgm:cxn modelId="{F1FEC552-9ED9-414B-9972-C9CE91889320}" type="presParOf" srcId="{5BF9A8F0-B03B-4037-AF8E-45E31BBA1C87}" destId="{CD3AA4FC-F510-4979-95AB-86E780D9383E}" srcOrd="0" destOrd="0" presId="urn:microsoft.com/office/officeart/2005/8/layout/StepDownProcess"/>
    <dgm:cxn modelId="{E7F068B8-9E9A-4D6B-B990-138D43BC9216}" type="presParOf" srcId="{CD3AA4FC-F510-4979-95AB-86E780D9383E}" destId="{D362BB05-20A4-405C-9DFC-DD6280FB8695}" srcOrd="0" destOrd="0" presId="urn:microsoft.com/office/officeart/2005/8/layout/StepDownProcess"/>
    <dgm:cxn modelId="{09B3E07A-9C51-4A6A-AC79-0C00E1A739BC}" type="presParOf" srcId="{CD3AA4FC-F510-4979-95AB-86E780D9383E}" destId="{F7B027AF-A0E7-48E1-89EB-889E2EFDF320}" srcOrd="1" destOrd="0" presId="urn:microsoft.com/office/officeart/2005/8/layout/StepDownProcess"/>
    <dgm:cxn modelId="{A8C2D8AC-A9C0-45BC-8391-1C41A8ACBD03}" type="presParOf" srcId="{CD3AA4FC-F510-4979-95AB-86E780D9383E}" destId="{E0558252-7577-4011-B18A-FBAC6672CCAD}" srcOrd="2" destOrd="0" presId="urn:microsoft.com/office/officeart/2005/8/layout/StepDownProcess"/>
    <dgm:cxn modelId="{3CD0D59F-523D-4ED6-8CC9-8657669D1F60}" type="presParOf" srcId="{5BF9A8F0-B03B-4037-AF8E-45E31BBA1C87}" destId="{D067B3B6-DDE3-472F-959F-DE81045BB5BD}" srcOrd="1" destOrd="0" presId="urn:microsoft.com/office/officeart/2005/8/layout/StepDownProcess"/>
    <dgm:cxn modelId="{655A661A-F980-4137-9AEF-B41B3B9DBE65}" type="presParOf" srcId="{5BF9A8F0-B03B-4037-AF8E-45E31BBA1C87}" destId="{3C55E08D-2A56-477F-8341-1C34880ED59F}" srcOrd="2" destOrd="0" presId="urn:microsoft.com/office/officeart/2005/8/layout/StepDownProcess"/>
    <dgm:cxn modelId="{D3A4EF5B-0813-4171-A14E-6F10286F27CA}" type="presParOf" srcId="{3C55E08D-2A56-477F-8341-1C34880ED59F}" destId="{FE432BC5-AE64-4191-B8C1-6A88ACDFC16F}" srcOrd="0" destOrd="0" presId="urn:microsoft.com/office/officeart/2005/8/layout/StepDownProcess"/>
    <dgm:cxn modelId="{FE3981E4-669D-4E72-A801-F764C4434690}" type="presParOf" srcId="{3C55E08D-2A56-477F-8341-1C34880ED59F}" destId="{5FDAB42C-9A45-4360-B079-97D77C550055}" srcOrd="1" destOrd="0" presId="urn:microsoft.com/office/officeart/2005/8/layout/StepDownProcess"/>
    <dgm:cxn modelId="{5BB68192-6E8D-4058-ABB5-EBEB2CD12F82}" type="presParOf" srcId="{3C55E08D-2A56-477F-8341-1C34880ED59F}" destId="{E1A09477-A288-4763-B6D6-EBB97D4620EB}" srcOrd="2" destOrd="0" presId="urn:microsoft.com/office/officeart/2005/8/layout/StepDownProcess"/>
    <dgm:cxn modelId="{DC37A951-3C05-49E2-8AE3-6F7C95393471}" type="presParOf" srcId="{5BF9A8F0-B03B-4037-AF8E-45E31BBA1C87}" destId="{6F929840-F4D3-4BBC-BE8F-6992577E4717}" srcOrd="3" destOrd="0" presId="urn:microsoft.com/office/officeart/2005/8/layout/StepDownProcess"/>
    <dgm:cxn modelId="{BAFAEA87-E7B0-4F53-8991-15302DFB93E1}" type="presParOf" srcId="{5BF9A8F0-B03B-4037-AF8E-45E31BBA1C87}" destId="{3476C90C-A7B9-46DC-B887-2CAE528B68F7}" srcOrd="4" destOrd="0" presId="urn:microsoft.com/office/officeart/2005/8/layout/StepDownProcess"/>
    <dgm:cxn modelId="{8DC68FF5-02FB-47A2-9EEB-E0105F8987D7}" type="presParOf" srcId="{3476C90C-A7B9-46DC-B887-2CAE528B68F7}" destId="{F85701C1-B1A0-49E2-8133-390F85E9DDAF}" srcOrd="0" destOrd="0" presId="urn:microsoft.com/office/officeart/2005/8/layout/StepDownProcess"/>
    <dgm:cxn modelId="{1CC3A06B-4692-45C9-A422-52EBD6CFCD27}" type="presParOf" srcId="{3476C90C-A7B9-46DC-B887-2CAE528B68F7}" destId="{2C164D90-0FA9-4154-A802-853B42708D3B}" srcOrd="1" destOrd="0" presId="urn:microsoft.com/office/officeart/2005/8/layout/StepDownProcess"/>
    <dgm:cxn modelId="{38D75713-30F5-415A-815C-91A62D49A3CA}" type="presParOf" srcId="{3476C90C-A7B9-46DC-B887-2CAE528B68F7}" destId="{66B5683C-3ABD-4AD8-A676-1487B443EB97}" srcOrd="2" destOrd="0" presId="urn:microsoft.com/office/officeart/2005/8/layout/StepDownProcess"/>
    <dgm:cxn modelId="{4D785E69-B977-4373-B8CD-1211CA0AB746}" type="presParOf" srcId="{5BF9A8F0-B03B-4037-AF8E-45E31BBA1C87}" destId="{C8E18AD5-E900-4029-84F4-10E7EC2A9829}" srcOrd="5" destOrd="0" presId="urn:microsoft.com/office/officeart/2005/8/layout/StepDownProcess"/>
    <dgm:cxn modelId="{8201C2A7-F4AB-4A79-A28D-E34FCCA49AF9}" type="presParOf" srcId="{5BF9A8F0-B03B-4037-AF8E-45E31BBA1C87}" destId="{20ECB433-D0D1-4C6A-93CA-FFCB1E28AD21}" srcOrd="6" destOrd="0" presId="urn:microsoft.com/office/officeart/2005/8/layout/StepDownProcess"/>
    <dgm:cxn modelId="{3020DD20-AEE9-4A11-AE39-D888D3215882}" type="presParOf" srcId="{20ECB433-D0D1-4C6A-93CA-FFCB1E28AD21}" destId="{FC73C99B-F23E-47C9-89EF-9A265558994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DD948-B434-4D40-BCA3-397D0FE05644}">
      <dsp:nvSpPr>
        <dsp:cNvPr id="0" name=""/>
        <dsp:cNvSpPr/>
      </dsp:nvSpPr>
      <dsp:spPr>
        <a:xfrm rot="5400000">
          <a:off x="2461469" y="1396024"/>
          <a:ext cx="1078742" cy="1228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BE450D-020D-4F35-A924-2568AC831A1A}">
      <dsp:nvSpPr>
        <dsp:cNvPr id="0" name=""/>
        <dsp:cNvSpPr/>
      </dsp:nvSpPr>
      <dsp:spPr>
        <a:xfrm>
          <a:off x="17735" y="166405"/>
          <a:ext cx="6156201" cy="12711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ptos Display" panose="020B0004020202020204" pitchFamily="34" charset="0"/>
            </a:rPr>
            <a:t>Погашение остатка долга на расчетный счёт</a:t>
          </a:r>
          <a:endParaRPr lang="ru-RU" sz="2000" kern="1200" dirty="0"/>
        </a:p>
      </dsp:txBody>
      <dsp:txXfrm>
        <a:off x="79797" y="228467"/>
        <a:ext cx="6032077" cy="1146994"/>
      </dsp:txXfrm>
    </dsp:sp>
    <dsp:sp modelId="{9826E6DA-BB30-4133-9B43-418B9E34DBBC}">
      <dsp:nvSpPr>
        <dsp:cNvPr id="0" name=""/>
        <dsp:cNvSpPr/>
      </dsp:nvSpPr>
      <dsp:spPr>
        <a:xfrm>
          <a:off x="3991635" y="321446"/>
          <a:ext cx="1320761" cy="102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BBA8-01DD-4708-A7FF-DFF3E5249BCA}">
      <dsp:nvSpPr>
        <dsp:cNvPr id="0" name=""/>
        <dsp:cNvSpPr/>
      </dsp:nvSpPr>
      <dsp:spPr>
        <a:xfrm rot="5400000">
          <a:off x="4189485" y="2814050"/>
          <a:ext cx="1078742" cy="1228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3BACA2-1055-4D2A-8B5C-506D04B3A10A}">
      <dsp:nvSpPr>
        <dsp:cNvPr id="0" name=""/>
        <dsp:cNvSpPr/>
      </dsp:nvSpPr>
      <dsp:spPr>
        <a:xfrm>
          <a:off x="3657604" y="1608908"/>
          <a:ext cx="3119123" cy="12711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ptos Display" panose="020B0004020202020204" pitchFamily="34" charset="0"/>
            </a:rPr>
            <a:t>Снятие залога</a:t>
          </a:r>
          <a:endParaRPr lang="ru-RU" sz="2000" kern="1200" dirty="0"/>
        </a:p>
      </dsp:txBody>
      <dsp:txXfrm>
        <a:off x="3719666" y="1670970"/>
        <a:ext cx="2994999" cy="1146994"/>
      </dsp:txXfrm>
    </dsp:sp>
    <dsp:sp modelId="{0FC8C1A9-324C-49C5-A468-012AFB381D44}">
      <dsp:nvSpPr>
        <dsp:cNvPr id="0" name=""/>
        <dsp:cNvSpPr/>
      </dsp:nvSpPr>
      <dsp:spPr>
        <a:xfrm>
          <a:off x="5428073" y="1749332"/>
          <a:ext cx="1320761" cy="102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437D1-F7B1-4EA7-A83C-9991F64B0AAC}">
      <dsp:nvSpPr>
        <dsp:cNvPr id="0" name=""/>
        <dsp:cNvSpPr/>
      </dsp:nvSpPr>
      <dsp:spPr>
        <a:xfrm rot="5400000">
          <a:off x="7542289" y="4185646"/>
          <a:ext cx="1078742" cy="1228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DE9EED-C44F-4F0B-B417-0B2960707510}">
      <dsp:nvSpPr>
        <dsp:cNvPr id="0" name=""/>
        <dsp:cNvSpPr/>
      </dsp:nvSpPr>
      <dsp:spPr>
        <a:xfrm>
          <a:off x="5410193" y="2982542"/>
          <a:ext cx="4467207" cy="12711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ptos Display" panose="020B0004020202020204" pitchFamily="34" charset="0"/>
            </a:rPr>
            <a:t>Выделение долей детям</a:t>
          </a:r>
          <a:endParaRPr lang="ru-RU" sz="2000" kern="1200" dirty="0"/>
        </a:p>
      </dsp:txBody>
      <dsp:txXfrm>
        <a:off x="5472255" y="3044604"/>
        <a:ext cx="4343083" cy="1146994"/>
      </dsp:txXfrm>
    </dsp:sp>
    <dsp:sp modelId="{866EA8DC-A1C2-41BD-8E8B-3BE2DB45BE9B}">
      <dsp:nvSpPr>
        <dsp:cNvPr id="0" name=""/>
        <dsp:cNvSpPr/>
      </dsp:nvSpPr>
      <dsp:spPr>
        <a:xfrm>
          <a:off x="9057091" y="3177217"/>
          <a:ext cx="1320761" cy="102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4E599-5F49-4FE6-9F4B-6C9E13039788}">
      <dsp:nvSpPr>
        <dsp:cNvPr id="0" name=""/>
        <dsp:cNvSpPr/>
      </dsp:nvSpPr>
      <dsp:spPr>
        <a:xfrm rot="5400000">
          <a:off x="10209280" y="5716810"/>
          <a:ext cx="1078742" cy="1228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F501E7-D1DD-43C4-BBCC-2398E5F3CC1B}">
      <dsp:nvSpPr>
        <dsp:cNvPr id="0" name=""/>
        <dsp:cNvSpPr/>
      </dsp:nvSpPr>
      <dsp:spPr>
        <a:xfrm>
          <a:off x="8762994" y="4405495"/>
          <a:ext cx="3414163" cy="12711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ptos Display" panose="020B0004020202020204" pitchFamily="34" charset="0"/>
            </a:rPr>
            <a:t>Подбор альтернативы</a:t>
          </a:r>
          <a:endParaRPr lang="ru-RU" sz="2000" kern="1200" dirty="0"/>
        </a:p>
      </dsp:txBody>
      <dsp:txXfrm>
        <a:off x="8825056" y="4467557"/>
        <a:ext cx="3290039" cy="1146994"/>
      </dsp:txXfrm>
    </dsp:sp>
    <dsp:sp modelId="{0A446E59-21EC-4843-B086-24B449D81B2E}">
      <dsp:nvSpPr>
        <dsp:cNvPr id="0" name=""/>
        <dsp:cNvSpPr/>
      </dsp:nvSpPr>
      <dsp:spPr>
        <a:xfrm>
          <a:off x="11485547" y="4605102"/>
          <a:ext cx="1320761" cy="102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8E38E-50FF-42A7-A983-7CF90B37612F}">
      <dsp:nvSpPr>
        <dsp:cNvPr id="0" name=""/>
        <dsp:cNvSpPr/>
      </dsp:nvSpPr>
      <dsp:spPr>
        <a:xfrm rot="5400000">
          <a:off x="13485884" y="7158147"/>
          <a:ext cx="1078742" cy="12281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C290F3-50B1-48D6-B340-65AE03DB3353}">
      <dsp:nvSpPr>
        <dsp:cNvPr id="0" name=""/>
        <dsp:cNvSpPr/>
      </dsp:nvSpPr>
      <dsp:spPr>
        <a:xfrm>
          <a:off x="11414468" y="5932222"/>
          <a:ext cx="6761790" cy="12711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ptos Display" panose="020B0004020202020204" pitchFamily="34" charset="0"/>
            </a:rPr>
            <a:t>Получение распоряжения органов опеки и попечительства</a:t>
          </a:r>
          <a:endParaRPr lang="ru-RU" sz="2000" kern="1200" dirty="0"/>
        </a:p>
      </dsp:txBody>
      <dsp:txXfrm>
        <a:off x="11476530" y="5994284"/>
        <a:ext cx="6637666" cy="1146994"/>
      </dsp:txXfrm>
    </dsp:sp>
    <dsp:sp modelId="{151BB1FA-2D7A-4811-A4E5-738EB9102492}">
      <dsp:nvSpPr>
        <dsp:cNvPr id="0" name=""/>
        <dsp:cNvSpPr/>
      </dsp:nvSpPr>
      <dsp:spPr>
        <a:xfrm>
          <a:off x="16114337" y="6032987"/>
          <a:ext cx="1320761" cy="102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4BA4A-3DA4-4E58-92B1-1B2A3262EB5F}">
      <dsp:nvSpPr>
        <dsp:cNvPr id="0" name=""/>
        <dsp:cNvSpPr/>
      </dsp:nvSpPr>
      <dsp:spPr>
        <a:xfrm>
          <a:off x="14706598" y="7453852"/>
          <a:ext cx="3566741" cy="12711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СДЕЛКА</a:t>
          </a:r>
        </a:p>
      </dsp:txBody>
      <dsp:txXfrm>
        <a:off x="14768660" y="7515914"/>
        <a:ext cx="3442617" cy="1146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BB05-20A4-405C-9DFC-DD6280FB8695}">
      <dsp:nvSpPr>
        <dsp:cNvPr id="0" name=""/>
        <dsp:cNvSpPr/>
      </dsp:nvSpPr>
      <dsp:spPr>
        <a:xfrm rot="5400000">
          <a:off x="2675917" y="1919927"/>
          <a:ext cx="1575009" cy="17930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027AF-A0E7-48E1-89EB-889E2EFDF320}">
      <dsp:nvSpPr>
        <dsp:cNvPr id="0" name=""/>
        <dsp:cNvSpPr/>
      </dsp:nvSpPr>
      <dsp:spPr>
        <a:xfrm>
          <a:off x="7859" y="173998"/>
          <a:ext cx="7152942" cy="185588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ВЫДЕЛЕНИЕ ДОЛЕЙ ДЕТЯМ</a:t>
          </a:r>
        </a:p>
      </dsp:txBody>
      <dsp:txXfrm>
        <a:off x="98472" y="264611"/>
        <a:ext cx="6971716" cy="1674660"/>
      </dsp:txXfrm>
    </dsp:sp>
    <dsp:sp modelId="{E0558252-7577-4011-B18A-FBAC6672CCAD}">
      <dsp:nvSpPr>
        <dsp:cNvPr id="0" name=""/>
        <dsp:cNvSpPr/>
      </dsp:nvSpPr>
      <dsp:spPr>
        <a:xfrm>
          <a:off x="4910024" y="350999"/>
          <a:ext cx="1928367" cy="150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32BC5-AE64-4191-B8C1-6A88ACDFC16F}">
      <dsp:nvSpPr>
        <dsp:cNvPr id="0" name=""/>
        <dsp:cNvSpPr/>
      </dsp:nvSpPr>
      <dsp:spPr>
        <a:xfrm rot="5400000">
          <a:off x="5661351" y="4004700"/>
          <a:ext cx="1575009" cy="17930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AB42C-9A45-4360-B079-97D77C550055}">
      <dsp:nvSpPr>
        <dsp:cNvPr id="0" name=""/>
        <dsp:cNvSpPr/>
      </dsp:nvSpPr>
      <dsp:spPr>
        <a:xfrm>
          <a:off x="3441271" y="2258770"/>
          <a:ext cx="6256985" cy="185588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ПОДБОР АЛЬТЕРНАТИВЫ</a:t>
          </a:r>
        </a:p>
      </dsp:txBody>
      <dsp:txXfrm>
        <a:off x="3531884" y="2349383"/>
        <a:ext cx="6075759" cy="1674660"/>
      </dsp:txXfrm>
    </dsp:sp>
    <dsp:sp modelId="{E1A09477-A288-4763-B6D6-EBB97D4620EB}">
      <dsp:nvSpPr>
        <dsp:cNvPr id="0" name=""/>
        <dsp:cNvSpPr/>
      </dsp:nvSpPr>
      <dsp:spPr>
        <a:xfrm>
          <a:off x="7895458" y="2435771"/>
          <a:ext cx="1928367" cy="150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701C1-B1A0-49E2-8133-390F85E9DDAF}">
      <dsp:nvSpPr>
        <dsp:cNvPr id="0" name=""/>
        <dsp:cNvSpPr/>
      </dsp:nvSpPr>
      <dsp:spPr>
        <a:xfrm rot="5400000">
          <a:off x="9112342" y="6089472"/>
          <a:ext cx="1575009" cy="17930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64D90-0FA9-4154-A802-853B42708D3B}">
      <dsp:nvSpPr>
        <dsp:cNvPr id="0" name=""/>
        <dsp:cNvSpPr/>
      </dsp:nvSpPr>
      <dsp:spPr>
        <a:xfrm>
          <a:off x="6874683" y="4343543"/>
          <a:ext cx="6292142" cy="185588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ПОЛУЧЕНИЕ РАСПОРЯЖЕНИЯ ОРГАНОВ ОПЕКИ И ПОПЕЧИТЕЛЬСТВА</a:t>
          </a:r>
        </a:p>
      </dsp:txBody>
      <dsp:txXfrm>
        <a:off x="6965296" y="4434156"/>
        <a:ext cx="6110916" cy="1674660"/>
      </dsp:txXfrm>
    </dsp:sp>
    <dsp:sp modelId="{66B5683C-3ABD-4AD8-A676-1487B443EB97}">
      <dsp:nvSpPr>
        <dsp:cNvPr id="0" name=""/>
        <dsp:cNvSpPr/>
      </dsp:nvSpPr>
      <dsp:spPr>
        <a:xfrm>
          <a:off x="11346449" y="4520544"/>
          <a:ext cx="1928367" cy="150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C99B-F23E-47C9-89EF-9A265558994C}">
      <dsp:nvSpPr>
        <dsp:cNvPr id="0" name=""/>
        <dsp:cNvSpPr/>
      </dsp:nvSpPr>
      <dsp:spPr>
        <a:xfrm>
          <a:off x="10308096" y="6428315"/>
          <a:ext cx="6448044" cy="185588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Aptos Display" panose="020B0004020202020204" pitchFamily="34" charset="0"/>
            </a:rPr>
            <a:t>СДЕЛКА</a:t>
          </a:r>
          <a:r>
            <a:rPr lang="ru-RU" sz="2800" b="0" kern="1200" dirty="0">
              <a:latin typeface="Aptos Display" panose="020B000402020202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Aptos Display" panose="020B0004020202020204" pitchFamily="34" charset="0"/>
            </a:rPr>
            <a:t>с выкупом из под залога</a:t>
          </a:r>
        </a:p>
      </dsp:txBody>
      <dsp:txXfrm>
        <a:off x="10398709" y="6518928"/>
        <a:ext cx="6266818" cy="167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E05BB2-FA0A-4FF3-A3C1-C060BC2A8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" y="0"/>
            <a:ext cx="20101185" cy="11309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44164" y="2454274"/>
            <a:ext cx="1112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МОСКОВСКИЙ РИЭЛТОРСКИЙ ФОРУМ 2026</a:t>
            </a:r>
            <a:endParaRPr lang="ru-RU" sz="8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770111" y="2623912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770111" y="3368675"/>
            <a:ext cx="3968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Тонкости сделок с материнским капиталом</a:t>
            </a: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14166861" y="2530475"/>
            <a:ext cx="0" cy="2362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14090657" y="2702343"/>
            <a:ext cx="152408" cy="1524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: скругленные углы 25"/>
          <p:cNvSpPr/>
          <p:nvPr/>
        </p:nvSpPr>
        <p:spPr bwMode="auto">
          <a:xfrm>
            <a:off x="15485874" y="548464"/>
            <a:ext cx="3824475" cy="686611"/>
          </a:xfrm>
          <a:prstGeom prst="roundRect">
            <a:avLst>
              <a:gd name="adj" fmla="val 9427"/>
            </a:avLst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7-9 февраля 2026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7513CB6-88C4-A83E-7625-293FAA3B05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32AB89-C251-A924-B5D1-2BED6D7A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5896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D7559-7377-3996-D739-D252622CDF0E}"/>
              </a:ext>
            </a:extLst>
          </p:cNvPr>
          <p:cNvSpPr txBox="1">
            <a:spLocks/>
          </p:cNvSpPr>
          <p:nvPr/>
        </p:nvSpPr>
        <p:spPr bwMode="auto">
          <a:xfrm>
            <a:off x="1403350" y="2301875"/>
            <a:ext cx="17297400" cy="66479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latin typeface="Aptos Display" panose="020B0004020202020204" pitchFamily="34" charset="0"/>
              </a:rPr>
              <a:t>Правило п.4. ст. 10 ФЗ-256 «О дополнительных мерах поддержки семей имеющих детей» до 12.03.2020г. (ч. 4 в редакции ФЗ № 241 от 28.07.2010г. )</a:t>
            </a:r>
          </a:p>
          <a:p>
            <a:pPr algn="ctr"/>
            <a:endParaRPr lang="ru-RU" sz="4800" dirty="0">
              <a:latin typeface="Aptos Display" panose="020B0004020202020204" pitchFamily="34" charset="0"/>
            </a:endParaRPr>
          </a:p>
          <a:p>
            <a:pPr algn="just"/>
            <a:r>
              <a:rPr lang="ru-RU" sz="4000" dirty="0">
                <a:latin typeface="Aptos Display" panose="020B0004020202020204" pitchFamily="34" charset="0"/>
              </a:rPr>
              <a:t>Жилое помещение, приобретенное (построенное, реконструированное) с использованием средств (части средств) материнского (семейного) капитала, оформляется  в общую собственность родителей, детей (в том числе первого, второго, третьего ребенка и последующих детей) с определением размера долей по соглашению. В этом случае правила  1.1 статьи 30 Жилищного кодекса Российской Федерации не применяются.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146921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CBD155E-751A-27E4-6202-2B31EDF9C06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1F66CA-9617-EC43-52D1-640979A5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5896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C416C-2D15-4307-E5EB-AADB35483A78}"/>
              </a:ext>
            </a:extLst>
          </p:cNvPr>
          <p:cNvSpPr txBox="1">
            <a:spLocks/>
          </p:cNvSpPr>
          <p:nvPr/>
        </p:nvSpPr>
        <p:spPr bwMode="auto">
          <a:xfrm>
            <a:off x="1403350" y="2301875"/>
            <a:ext cx="17297400" cy="66479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latin typeface="Aptos Display" panose="020B0004020202020204" pitchFamily="34" charset="0"/>
              </a:rPr>
              <a:t>Правило п.4. ст. 10 ФЗ-256 «О дополнительных мерах поддержки семей имеющих детей» до 12.03.2020г. (ч. 4 в редакции ФЗ № 241 от 28.07.2010г. )</a:t>
            </a:r>
          </a:p>
          <a:p>
            <a:pPr algn="ctr"/>
            <a:endParaRPr lang="ru-RU" sz="4800" dirty="0">
              <a:latin typeface="Aptos Display" panose="020B0004020202020204" pitchFamily="34" charset="0"/>
            </a:endParaRPr>
          </a:p>
          <a:p>
            <a:pPr algn="just"/>
            <a:r>
              <a:rPr lang="ru-RU" sz="4000" dirty="0">
                <a:latin typeface="Aptos Display" panose="020B0004020202020204" pitchFamily="34" charset="0"/>
              </a:rPr>
              <a:t>Лицо, получившее сертификат, его супруг (супруга) обязаны оформить жилое помещение, приобретенное (построенное, реконструированное) с использованием средств (части средств) материнского (семейного) капитала, в общую собственность такого лица, его супруга (супруги), детей (в том числе первого, второго, третьего ребенка и последующих детей) с определением размера долей по соглашению. </a:t>
            </a:r>
          </a:p>
        </p:txBody>
      </p:sp>
    </p:spTree>
    <p:extLst>
      <p:ext uri="{BB962C8B-B14F-4D97-AF65-F5344CB8AC3E}">
        <p14:creationId xmlns:p14="http://schemas.microsoft.com/office/powerpoint/2010/main" val="200635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669728-6F74-6030-CB15-B5DF0714B6F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DCC41-829E-FF34-8E76-E89D331D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5896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81937-C45E-7018-1860-A1E0D9EB52F4}"/>
              </a:ext>
            </a:extLst>
          </p:cNvPr>
          <p:cNvSpPr txBox="1">
            <a:spLocks/>
          </p:cNvSpPr>
          <p:nvPr/>
        </p:nvSpPr>
        <p:spPr bwMode="auto">
          <a:xfrm>
            <a:off x="1403350" y="2835275"/>
            <a:ext cx="17297400" cy="7017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solidFill>
                  <a:schemeClr val="tx1"/>
                </a:solidFill>
              </a:rPr>
              <a:t>ЗНАЧЕНИЕ СТАТУСОВ СУПРУГ/РОДИТЕЛЬ ДЛЯ ВЫДЕЛЕНИЯ ДОЛЕЙ</a:t>
            </a:r>
          </a:p>
          <a:p>
            <a:pPr algn="ctr"/>
            <a:endParaRPr lang="ru-RU" sz="4800" dirty="0">
              <a:latin typeface="Aptos Display" panose="020B00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ru-RU" sz="4000" dirty="0">
                <a:solidFill>
                  <a:schemeClr val="tx1"/>
                </a:solidFill>
              </a:rPr>
              <a:t>Супруг и родитель, именно эти два факта должны совпасть на </a:t>
            </a:r>
            <a:r>
              <a:rPr lang="ru-RU" sz="4000" b="1" dirty="0">
                <a:solidFill>
                  <a:schemeClr val="tx1"/>
                </a:solidFill>
              </a:rPr>
              <a:t>МОМЕНТ ИСПОЛЬЗОВАНИЯ МАТЕРИНСКОГО КАПИТАЛА до 12.03.2020</a:t>
            </a:r>
          </a:p>
          <a:p>
            <a:pPr marL="457200" indent="-457200" algn="l">
              <a:buAutoNum type="arabicPeriod"/>
            </a:pPr>
            <a:r>
              <a:rPr lang="ru-RU" sz="4000" dirty="0">
                <a:solidFill>
                  <a:schemeClr val="tx1"/>
                </a:solidFill>
              </a:rPr>
              <a:t>Если маткапитал был использован пока супруги находились в браке, то бывший супруг являющийся родителем имеет право на долю. </a:t>
            </a:r>
          </a:p>
          <a:p>
            <a:pPr marL="457200" indent="-457200" algn="l">
              <a:buAutoNum type="arabicPeriod"/>
            </a:pPr>
            <a:r>
              <a:rPr lang="ru-RU" sz="4000" dirty="0">
                <a:solidFill>
                  <a:schemeClr val="tx1"/>
                </a:solidFill>
              </a:rPr>
              <a:t>Если владелец сертификата, вступила в брак повторно  (а материнским капиталом была погашена часть долга по ипотечному кредиту) и во втором браке родился еще один ребенок, имеющий право на выделение доли (если она еще не была выделена), второй супруг также может претендовать на долю(но это частные случаи)</a:t>
            </a:r>
          </a:p>
        </p:txBody>
      </p:sp>
    </p:spTree>
    <p:extLst>
      <p:ext uri="{BB962C8B-B14F-4D97-AF65-F5344CB8AC3E}">
        <p14:creationId xmlns:p14="http://schemas.microsoft.com/office/powerpoint/2010/main" val="429028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38F34A-8F15-05E4-9EA3-0A937688FF0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CB1D5-8AAA-844B-9D05-D98E03D3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C3713E-4F1B-F933-1197-BB7376F7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93" y="1768475"/>
            <a:ext cx="13503914" cy="24415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FC8C24-0A49-E04A-7CA8-1821D4012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225" y="4363743"/>
            <a:ext cx="14279649" cy="51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855A83E-BB31-A9DE-CF81-F9B36E30A6F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13210-0C02-1207-862C-63765952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3154"/>
            <a:ext cx="20104100" cy="113085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D040C1-B95F-2E02-E3CE-A44D9DBA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542" y="1768475"/>
            <a:ext cx="14101015" cy="1600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F7FEA-42D7-292F-F871-196368A67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50" y="3368675"/>
            <a:ext cx="6248400" cy="75248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AB27F9-F71D-F519-3AD2-0A3552E6D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050" y="3402247"/>
            <a:ext cx="7905051" cy="74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636F2B-34E9-AEF3-2807-384FF249237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74F078-6009-685F-F022-9D230A05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370CDF-5016-9D67-D44C-DDC018088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742" y="1920875"/>
            <a:ext cx="10786616" cy="1752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A37F8-1941-529D-2C41-50BBB3171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50" y="4054475"/>
            <a:ext cx="13639800" cy="62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0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511B442-6443-3370-97D0-1CB6799A1B6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A66BF-614B-63E1-5C45-3830EF3D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462B6-A306-5B4C-DF48-C9262DDCD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51" y="1844675"/>
            <a:ext cx="13440997" cy="152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D2B06D-1C59-D20A-6D0A-B152059CD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0" y="3749675"/>
            <a:ext cx="1465527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0982DA9-CCB1-8BD9-0410-6ADC0E52589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0CD64A-FED9-B48A-1E68-67EB5ACE6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36" y="20298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253A6-1F25-9DF4-FF3A-3D8D9CAF72A3}"/>
              </a:ext>
            </a:extLst>
          </p:cNvPr>
          <p:cNvSpPr txBox="1">
            <a:spLocks/>
          </p:cNvSpPr>
          <p:nvPr/>
        </p:nvSpPr>
        <p:spPr bwMode="auto">
          <a:xfrm>
            <a:off x="5365750" y="2073275"/>
            <a:ext cx="937259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latin typeface="Aptos Display" panose="020B0004020202020204" pitchFamily="34" charset="0"/>
                <a:cs typeface="Times New Roman" panose="02020603050405020304" pitchFamily="18" charset="0"/>
              </a:rPr>
              <a:t>Мои контакты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A0BC19-D6B9-15A1-FDC8-C22FDD336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804" y="4305669"/>
            <a:ext cx="3962400" cy="3962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1BBFF-2110-27D5-CD5F-58E6B819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29" y="4332430"/>
            <a:ext cx="3935639" cy="39356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4E58E1-DDAD-233C-EE28-BA8D07D59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3893" y="4359191"/>
            <a:ext cx="3962400" cy="396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61F33-7C95-9BD0-DF4A-0F915B0A0674}"/>
              </a:ext>
            </a:extLst>
          </p:cNvPr>
          <p:cNvSpPr txBox="1"/>
          <p:nvPr/>
        </p:nvSpPr>
        <p:spPr>
          <a:xfrm>
            <a:off x="2913629" y="8769348"/>
            <a:ext cx="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Aptos Display" panose="020B0004020202020204" pitchFamily="34" charset="0"/>
              </a:rPr>
              <a:t>Вконтакте</a:t>
            </a:r>
            <a:endParaRPr lang="ru-RU" sz="3600" dirty="0">
              <a:latin typeface="Aptos Display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CC1AF-7B20-2CE2-C25E-EB524C588852}"/>
              </a:ext>
            </a:extLst>
          </p:cNvPr>
          <p:cNvSpPr txBox="1"/>
          <p:nvPr/>
        </p:nvSpPr>
        <p:spPr bwMode="auto">
          <a:xfrm>
            <a:off x="8956673" y="8769350"/>
            <a:ext cx="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ptos Display" panose="020B0004020202020204" pitchFamily="34" charset="0"/>
              </a:rPr>
              <a:t>Телеграм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703B8-8B08-1F57-9572-706CB8FE6AD2}"/>
              </a:ext>
            </a:extLst>
          </p:cNvPr>
          <p:cNvSpPr txBox="1"/>
          <p:nvPr/>
        </p:nvSpPr>
        <p:spPr bwMode="auto">
          <a:xfrm>
            <a:off x="14454126" y="8769348"/>
            <a:ext cx="3281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ptos Display" panose="020B0004020202020204" pitchFamily="34" charset="0"/>
              </a:rPr>
              <a:t>Юридический ключ к сделке</a:t>
            </a:r>
          </a:p>
        </p:txBody>
      </p:sp>
    </p:spTree>
    <p:extLst>
      <p:ext uri="{BB962C8B-B14F-4D97-AF65-F5344CB8AC3E}">
        <p14:creationId xmlns:p14="http://schemas.microsoft.com/office/powerpoint/2010/main" val="33998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74EFE7-50C2-3FC6-B304-01F81783FA0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D20DF-78B0-BCAA-F982-679CBB86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3135-0E03-9C20-9F49-F79602FB577A}"/>
              </a:ext>
            </a:extLst>
          </p:cNvPr>
          <p:cNvSpPr txBox="1">
            <a:spLocks/>
          </p:cNvSpPr>
          <p:nvPr/>
        </p:nvSpPr>
        <p:spPr bwMode="auto">
          <a:xfrm>
            <a:off x="5365750" y="5193009"/>
            <a:ext cx="937259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latin typeface="Aptos Display" panose="020B0004020202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5019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75EDE-D419-46FF-95E8-8C5124F6E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830997"/>
          </a:xfrm>
        </p:spPr>
        <p:txBody>
          <a:bodyPr/>
          <a:lstStyle/>
          <a:p>
            <a:pPr>
              <a:defRPr/>
            </a:pPr>
            <a:r>
              <a:rPr lang="ru-RU" sz="5400" dirty="0"/>
              <a:t>О чем поговорим:</a:t>
            </a:r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4"/>
          </p:nvPr>
        </p:nvSpPr>
        <p:spPr bwMode="auto">
          <a:xfrm>
            <a:off x="1507807" y="5051599"/>
            <a:ext cx="14072870" cy="276998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sz="3600" dirty="0"/>
              <a:t>Алгоритмы сделок с материнским капиталом в 2026 году;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600" dirty="0"/>
              <a:t>Проверка Объекта на использование материнского капитала;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600" dirty="0"/>
              <a:t>Сложности при нивелировании рисков при использовании материнского капитала предыдущими собственниками;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600" dirty="0"/>
              <a:t>Правоприменительная практика;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BDB2977-9679-B56A-989A-5FB9D9D031E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15DC71-AAF4-5A14-BF4F-1C781318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9BE33877-2C8B-6118-655C-9EA92A0ABE2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27050" y="2110698"/>
            <a:ext cx="17088486" cy="830997"/>
          </a:xfrm>
        </p:spPr>
        <p:txBody>
          <a:bodyPr/>
          <a:lstStyle/>
          <a:p>
            <a:pPr>
              <a:defRPr/>
            </a:pPr>
            <a:r>
              <a:rPr lang="ru-RU" sz="5400" dirty="0">
                <a:latin typeface="Aptos Display" panose="020B0004020202020204" pitchFamily="34" charset="0"/>
              </a:rPr>
              <a:t>Альфия Митрошина, юрист по недвижимости</a:t>
            </a:r>
            <a:endParaRPr lang="ru-RU" sz="5400" dirty="0"/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FB1E129D-E21F-2CD3-453B-44810020A13C}"/>
              </a:ext>
            </a:extLst>
          </p:cNvPr>
          <p:cNvSpPr>
            <a:spLocks noGrp="1"/>
          </p:cNvSpPr>
          <p:nvPr>
            <p:ph type="subTitle" idx="4"/>
          </p:nvPr>
        </p:nvSpPr>
        <p:spPr bwMode="auto">
          <a:xfrm>
            <a:off x="7918450" y="3216275"/>
            <a:ext cx="11101070" cy="830996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Aptos Display" panose="020B0004020202020204" pitchFamily="34" charset="0"/>
                <a:cs typeface="Times New Roman" panose="02020603050405020304" pitchFamily="18" charset="0"/>
              </a:rPr>
              <a:t>20 + лет опыта из них 15 лет в крупнейших корпорациях г. Москвы;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Aptos Display" panose="020B0004020202020204" pitchFamily="34" charset="0"/>
                <a:cs typeface="Times New Roman" panose="02020603050405020304" pitchFamily="18" charset="0"/>
              </a:rPr>
              <a:t>Владелец онлайн школы для риэлторов и юристов «Юридический ключ риэлтора»;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Aptos Display" panose="020B0004020202020204" pitchFamily="34" charset="0"/>
                <a:cs typeface="Times New Roman" panose="02020603050405020304" pitchFamily="18" charset="0"/>
              </a:rPr>
              <a:t>Владелец Юридического бюро «Ключ»;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Aptos Display" panose="020B0004020202020204" pitchFamily="34" charset="0"/>
                <a:cs typeface="Times New Roman" panose="02020603050405020304" pitchFamily="18" charset="0"/>
              </a:rPr>
              <a:t>Постоянный Спикер Международного и Всероссийского жилищных конгрессов, Яндекса, Циана, Самолета и других крупнейших форумов и конференций;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Aptos Display" panose="020B0004020202020204" pitchFamily="34" charset="0"/>
                <a:cs typeface="Times New Roman" panose="02020603050405020304" pitchFamily="18" charset="0"/>
              </a:rPr>
              <a:t>Соорганизатор конференции URBANCONF;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Aptos Display" panose="020B0004020202020204" pitchFamily="34" charset="0"/>
                <a:cs typeface="Times New Roman" panose="02020603050405020304" pitchFamily="18" charset="0"/>
              </a:rPr>
              <a:t>Член комитета ипотеки РГРМО;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Aptos Display" panose="020B0004020202020204" pitchFamily="34" charset="0"/>
                <a:cs typeface="Times New Roman" panose="02020603050405020304" pitchFamily="18" charset="0"/>
              </a:rPr>
              <a:t>Руководитель направления по безопасности сделок и защите добросовестного приобретателя в комитете по недвижимости Опоры России г. Москва.</a:t>
            </a:r>
          </a:p>
          <a:p>
            <a:pPr>
              <a:defRPr/>
            </a:pP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3602A3-842C-B45A-B704-AD75EA52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50" y="3521075"/>
            <a:ext cx="4998981" cy="49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6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89A5A4-BBD5-7DEC-3BD9-1BF215D044D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1C4E-FFB5-41A8-D546-2CA37BB0A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BC044634-ABC0-1076-C585-A778FE27394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07807" y="2176254"/>
            <a:ext cx="17088486" cy="830997"/>
          </a:xfrm>
        </p:spPr>
        <p:txBody>
          <a:bodyPr/>
          <a:lstStyle/>
          <a:p>
            <a:pPr algn="ctr">
              <a:defRPr/>
            </a:pPr>
            <a:r>
              <a:rPr lang="ru-RU" sz="5400" dirty="0">
                <a:latin typeface="Aptos Display" panose="020B0004020202020204" pitchFamily="34" charset="0"/>
              </a:rPr>
              <a:t>Размер материнского капитала</a:t>
            </a:r>
            <a:endParaRPr lang="ru-RU" sz="5400" dirty="0"/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FDC656FE-F536-7DFC-A219-66FC4D68E300}"/>
              </a:ext>
            </a:extLst>
          </p:cNvPr>
          <p:cNvSpPr>
            <a:spLocks noGrp="1"/>
          </p:cNvSpPr>
          <p:nvPr>
            <p:ph type="subTitle" idx="4"/>
          </p:nvPr>
        </p:nvSpPr>
        <p:spPr bwMode="auto">
          <a:xfrm>
            <a:off x="3015615" y="3749675"/>
            <a:ext cx="14072870" cy="6647974"/>
          </a:xfrm>
        </p:spPr>
        <p:txBody>
          <a:bodyPr/>
          <a:lstStyle/>
          <a:p>
            <a:r>
              <a:rPr lang="ru-RU" sz="3600" dirty="0"/>
              <a:t>С 1 февраля 2026 года размер материнского капитала проиндексирован на 5,6% и составляет: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728 921,9 рубля</a:t>
            </a:r>
            <a:r>
              <a:rPr lang="ru-RU" sz="3600" dirty="0"/>
              <a:t> — на первого ребёнка, рождённого или усыновлённого с 2020 года. При появлении второго ребёнка добавляется </a:t>
            </a:r>
            <a:r>
              <a:rPr lang="ru-RU" sz="3600" b="1" dirty="0"/>
              <a:t>234 321,2 рубля</a:t>
            </a:r>
            <a:r>
              <a:rPr lang="ru-RU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728 921,9 рубля</a:t>
            </a:r>
            <a:r>
              <a:rPr lang="ru-RU" sz="3600" dirty="0"/>
              <a:t> — на второго, третьего и любого следующего ребёнка, рождённого или усыновлённого с 2007 по 2019 год, если до их появления права на материнский капитал не было или он не оформлялся.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/>
              <a:t>963 243,2 рубля</a:t>
            </a:r>
            <a:r>
              <a:rPr lang="ru-RU" sz="3600" dirty="0"/>
              <a:t> — на второго, третьего и любого следующего ребёнка, рождённого или усыновлённого с 2020 года, если до их появления права на материнский капитал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349537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FA8D47B-98FD-A32C-21DE-1BA2246BD1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D7BA94-4722-4839-F09B-8CB6FA83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0"/>
            <a:ext cx="20104100" cy="11308556"/>
          </a:xfrm>
          <a:prstGeom prst="rect">
            <a:avLst/>
          </a:prstGeom>
        </p:spPr>
      </p:pic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54993F76-0EAE-EED1-B45B-638F0191942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8299450" y="1927747"/>
            <a:ext cx="10668000" cy="830997"/>
          </a:xfrm>
        </p:spPr>
        <p:txBody>
          <a:bodyPr/>
          <a:lstStyle/>
          <a:p>
            <a:pPr>
              <a:defRPr/>
            </a:pPr>
            <a:r>
              <a:rPr lang="ru-RU" sz="5400" dirty="0">
                <a:latin typeface="Aptos Display" panose="020B0004020202020204" pitchFamily="34" charset="0"/>
              </a:rPr>
              <a:t>Алгоритм сделки до изменений</a:t>
            </a:r>
            <a:endParaRPr lang="ru-RU" sz="5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60538C1-ED2D-D33E-1FD9-6F03578D782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357C591-EE9D-D560-ED92-7D03B8DAE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902985"/>
              </p:ext>
            </p:extLst>
          </p:nvPr>
        </p:nvGraphicFramePr>
        <p:xfrm>
          <a:off x="374650" y="1927747"/>
          <a:ext cx="18592800" cy="881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666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CC75E4A-9EB3-3DC5-B718-1D09A7C6E43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4EA44-12E3-3AAF-BEA4-F0489C77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C83C4003-EEA3-CEFB-0552-9CEA45F52F3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779428" y="2073275"/>
            <a:ext cx="16545243" cy="2492990"/>
          </a:xfrm>
        </p:spPr>
        <p:txBody>
          <a:bodyPr/>
          <a:lstStyle/>
          <a:p>
            <a:pPr algn="ctr">
              <a:defRPr/>
            </a:pPr>
            <a:r>
              <a:rPr lang="ru-RU" sz="5400" dirty="0">
                <a:latin typeface="Aptos Display" panose="020B0004020202020204" pitchFamily="34" charset="0"/>
              </a:rPr>
              <a:t>ПОСТАНОВЛЕНИЕ ПЛЕНУМА ВС РФ № 23 «О применении судами правил о залоге вещей» от 27.06.2023г. п. 41</a:t>
            </a:r>
            <a:endParaRPr lang="ru-RU" sz="5400" dirty="0"/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E7F82D68-CD48-DDF9-695C-5D2B5C2CAF43}"/>
              </a:ext>
            </a:extLst>
          </p:cNvPr>
          <p:cNvSpPr>
            <a:spLocks noGrp="1"/>
          </p:cNvSpPr>
          <p:nvPr>
            <p:ph type="subTitle" idx="4"/>
          </p:nvPr>
        </p:nvSpPr>
        <p:spPr bwMode="auto">
          <a:xfrm>
            <a:off x="3015614" y="4968875"/>
            <a:ext cx="14072870" cy="4431983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41. Определение долей в праве общей собственности (например, при разделе общего имущества супругов или при определении долей супругов и детей в праве собственности на жилое помещение, приобретенное с использованием средств материнского (семейного) капитала) не требует согласия залогодержателя. При этом все участники общей собственности на предмет залога становятся солидарными залогодателями (пункт 4 статьи 335, абзац первый пункта 2 статьи 346, пункт 2 статьи 353 ГК РФ).</a:t>
            </a:r>
          </a:p>
        </p:txBody>
      </p:sp>
    </p:spTree>
    <p:extLst>
      <p:ext uri="{BB962C8B-B14F-4D97-AF65-F5344CB8AC3E}">
        <p14:creationId xmlns:p14="http://schemas.microsoft.com/office/powerpoint/2010/main" val="124186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E51529C-D11F-A0C5-E90F-4D1D5EFF4B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3839E8-68F4-8C69-3579-BB49EEE9D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04100" cy="11308556"/>
          </a:xfrm>
          <a:prstGeom prst="rect">
            <a:avLst/>
          </a:prstGeom>
        </p:spPr>
      </p:pic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D9020C97-E290-F186-8118-9B5B3D52BA1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8223250" y="1920875"/>
            <a:ext cx="11125199" cy="830997"/>
          </a:xfrm>
        </p:spPr>
        <p:txBody>
          <a:bodyPr/>
          <a:lstStyle/>
          <a:p>
            <a:pPr algn="ctr">
              <a:defRPr/>
            </a:pPr>
            <a:r>
              <a:rPr lang="ru-RU" sz="5400" dirty="0">
                <a:latin typeface="Aptos Display" panose="020B0004020202020204" pitchFamily="34" charset="0"/>
              </a:rPr>
              <a:t>Алгоритм сделки после изменений</a:t>
            </a:r>
            <a:endParaRPr lang="ru-RU" sz="5400" dirty="0"/>
          </a:p>
        </p:txBody>
      </p:sp>
      <p:graphicFrame>
        <p:nvGraphicFramePr>
          <p:cNvPr id="5" name="Объект 11">
            <a:extLst>
              <a:ext uri="{FF2B5EF4-FFF2-40B4-BE49-F238E27FC236}">
                <a16:creationId xmlns:a16="http://schemas.microsoft.com/office/drawing/2014/main" id="{94EA4A66-CC85-97CA-79EC-60C33EBE2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267646"/>
              </p:ext>
            </p:extLst>
          </p:nvPr>
        </p:nvGraphicFramePr>
        <p:xfrm>
          <a:off x="1060450" y="2073275"/>
          <a:ext cx="16764000" cy="845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906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E5B90-A760-820D-577B-FB7D87B180CE}"/>
              </a:ext>
            </a:extLst>
          </p:cNvPr>
          <p:cNvSpPr txBox="1">
            <a:spLocks/>
          </p:cNvSpPr>
          <p:nvPr/>
        </p:nvSpPr>
        <p:spPr bwMode="auto">
          <a:xfrm>
            <a:off x="2203450" y="2301875"/>
            <a:ext cx="1645920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atin typeface="Aptos Display" panose="020B0004020202020204" pitchFamily="34" charset="0"/>
              </a:rPr>
              <a:t>На основании 195-ФЗ, 07.07.2025 г. вступили в силу изменения в ст. 7, ФЗ-102 «Об ипотеке (залоге недвижимости)», внесли п. 3 следующего содержания: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2FBCF30-3207-F646-A92D-7975C90E620A}"/>
              </a:ext>
            </a:extLst>
          </p:cNvPr>
          <p:cNvSpPr txBox="1">
            <a:spLocks/>
          </p:cNvSpPr>
          <p:nvPr/>
        </p:nvSpPr>
        <p:spPr>
          <a:xfrm>
            <a:off x="2355850" y="5654673"/>
            <a:ext cx="16306800" cy="396240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Aptos Display" panose="020B0004020202020204" pitchFamily="34" charset="0"/>
              </a:rPr>
              <a:t>«На оформление лицом, получившим государственный сертификат на материнский (семейный) капитал, его супругом (супругой) в общую собственность такого лица и (или) его супруга (супруги) и детей жилого помещения, приобретенного (построенного, реконструированного) с использованием средств (части средств) материнского (семейного) капитала и являющегося предметом залога до момента погашения регистрационной записи об ипотеке, согласие залогодержателя не требуется...»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127A859-5119-3D59-7EF3-701FBC4ED6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7D0496-E97E-D4B5-71F8-5CD9B789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5896"/>
            <a:ext cx="20104100" cy="11308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B7F72-DEDB-370E-8D50-64C077F36395}"/>
              </a:ext>
            </a:extLst>
          </p:cNvPr>
          <p:cNvSpPr txBox="1">
            <a:spLocks/>
          </p:cNvSpPr>
          <p:nvPr/>
        </p:nvSpPr>
        <p:spPr bwMode="auto">
          <a:xfrm>
            <a:off x="1403350" y="2301875"/>
            <a:ext cx="172974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latin typeface="Aptos Display" panose="020B0004020202020204" pitchFamily="34" charset="0"/>
              </a:rPr>
              <a:t>Федеральный закон от 16.07.1998 N 102-ФЗ (ред. От 20.10.2022) </a:t>
            </a:r>
            <a:br>
              <a:rPr lang="ru-RU" sz="4800" dirty="0">
                <a:latin typeface="Aptos Display" panose="020B0004020202020204" pitchFamily="34" charset="0"/>
              </a:rPr>
            </a:br>
            <a:r>
              <a:rPr lang="ru-RU" sz="4800" dirty="0">
                <a:latin typeface="Aptos Display" panose="020B0004020202020204" pitchFamily="34" charset="0"/>
              </a:rPr>
              <a:t>"Об ипотеке (залоге недвижимости)»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96DA5F-DC28-9A2F-EFC3-31397E50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4534164"/>
            <a:ext cx="12344400" cy="47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6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825</Words>
  <Application>Microsoft Office PowerPoint</Application>
  <DocSecurity>0</DocSecurity>
  <PresentationFormat>Произвольный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Aptos Display</vt:lpstr>
      <vt:lpstr>Arial</vt:lpstr>
      <vt:lpstr>Arial Black</vt:lpstr>
      <vt:lpstr>Calibri</vt:lpstr>
      <vt:lpstr>Office Theme</vt:lpstr>
      <vt:lpstr>Презентация PowerPoint</vt:lpstr>
      <vt:lpstr>О чем поговорим:</vt:lpstr>
      <vt:lpstr>Альфия Митрошина, юрист по недвижимости</vt:lpstr>
      <vt:lpstr>Размер материнского капитала</vt:lpstr>
      <vt:lpstr>Алгоритм сделки до изменений</vt:lpstr>
      <vt:lpstr>ПОСТАНОВЛЕНИЕ ПЛЕНУМА ВС РФ № 23 «О применении судами правил о залоге вещей» от 27.06.2023г. п. 41</vt:lpstr>
      <vt:lpstr>Алгоритм сделки после изменений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(24)</dc:title>
  <dc:subject/>
  <dc:creator>Матвей</dc:creator>
  <cp:keywords/>
  <dc:description/>
  <cp:lastModifiedBy>Admin</cp:lastModifiedBy>
  <cp:revision>11</cp:revision>
  <dcterms:created xsi:type="dcterms:W3CDTF">2026-01-15T15:37:44Z</dcterms:created>
  <dcterms:modified xsi:type="dcterms:W3CDTF">2026-02-24T09:18:49Z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2026-01-15T00:00:00Z</vt:filetime>
  </property>
  <property fmtid="{D5CDD505-2E9C-101B-9397-08002B2CF9AE}" pid="3" name="LastSaved">
    <vt:filetime>2026-01-15T00:00:00Z</vt:filetime>
  </property>
</Properties>
</file>