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20104100" cy="11309350"/>
  <p:notesSz cx="20104100" cy="11309350"/>
  <p:defaultTextStyle>
    <a:defPPr>
      <a:defRPr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420" y="12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72A3A8-57D7-47EC-82E5-1D9419EA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16AB6-DAD6-4332-BA63-E207A7C09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9037FC-CB1C-4CB3-BDFB-FEA28A9A8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4DC8A-0C5F-445C-8BA3-403A267A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7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B8C3D-B4DF-426D-9B4E-3D8467495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02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8EDF69-2932-48BE-A49D-0334BD2B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2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EB744A-97EE-45D9-8F2B-A3C9C60E1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84EFA-C50D-47E4-A6E1-1E0BE611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46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697D26-7A31-4860-AD95-89CF4674D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05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34615-688D-4C22-A11E-9F2497B2E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7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33F79E-78D6-4C20-8932-583CAB33A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B5CD34-A21B-4168-A8DB-B83155C4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14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AACA54-C75B-43B5-A499-ACB617477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25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559C65-8D12-4DED-A0B0-B5462A178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85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CB06FC-4462-4741-A8CE-639D7EDEB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37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39BF9D-6E16-469E-8B3C-4E1CAB6D3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63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836AC-F8A4-426F-87BE-EB2D35411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15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76A39F-B0EC-4472-A97D-46C987F12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B0D7A4-619F-47A8-B751-1566EF448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01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89CF2-E88F-48A8-AFA1-F40028E66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9A0D11-BEAA-4297-A871-CA36BC3D1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50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9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8F1907-10D5-462B-8A73-56203668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6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88A1B-A8AE-41A2-A892-A6FFA5CB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4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15577A-4796-4C73-A792-480162DE2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CCB254-E30A-43E6-A8EB-855BE43D1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E82CA-9C6C-44D1-964C-9DDAF7F3A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10BE80-E28C-4DFE-AB65-BB7CC00D6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0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</TotalTime>
  <Words>0</Words>
  <Application>Microsoft Office PowerPoint</Application>
  <DocSecurity>0</DocSecurity>
  <PresentationFormat>Произвольный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(24)</dc:title>
  <dc:subject/>
  <dc:creator>Софья Ядринцева</dc:creator>
  <cp:keywords/>
  <dc:description/>
  <cp:lastModifiedBy>Софья Ядринцева</cp:lastModifiedBy>
  <cp:revision>11</cp:revision>
  <dcterms:created xsi:type="dcterms:W3CDTF">2026-01-15T15:37:44Z</dcterms:created>
  <dcterms:modified xsi:type="dcterms:W3CDTF">2026-02-23T22:25:34Z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2026-01-15T00:00:00Z</vt:filetime>
  </property>
  <property fmtid="{D5CDD505-2E9C-101B-9397-08002B2CF9AE}" pid="3" name="LastSaved">
    <vt:filetime>2026-01-15T00:00:00Z</vt:filetime>
  </property>
</Properties>
</file>