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7" r:id="rId5"/>
    <p:sldId id="260" r:id="rId6"/>
    <p:sldId id="261" r:id="rId7"/>
    <p:sldId id="265" r:id="rId8"/>
    <p:sldId id="263" r:id="rId9"/>
    <p:sldId id="264" r:id="rId10"/>
    <p:sldId id="266" r:id="rId11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7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D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howGuides="1">
      <p:cViewPr varScale="1">
        <p:scale>
          <a:sx n="63" d="100"/>
          <a:sy n="63" d="100"/>
        </p:scale>
        <p:origin x="224" y="616"/>
      </p:cViewPr>
      <p:guideLst>
        <p:guide orient="horz" pos="287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" y="0"/>
            <a:ext cx="20101185" cy="11309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44164" y="2454274"/>
            <a:ext cx="1112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bg1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8000" dirty="0">
              <a:solidFill>
                <a:schemeClr val="bg1"/>
              </a:solidFill>
              <a:latin typeface="Arial Black" panose="020B0A040201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770111" y="2623912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770111" y="3368675"/>
            <a:ext cx="396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с готовностью покупают и как таким стать?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14166861" y="2530475"/>
            <a:ext cx="0" cy="2362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4090657" y="2702343"/>
            <a:ext cx="152408" cy="152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 bwMode="auto">
          <a:xfrm>
            <a:off x="15485874" y="548464"/>
            <a:ext cx="3824475" cy="686611"/>
          </a:xfrm>
          <a:prstGeom prst="roundRect">
            <a:avLst>
              <a:gd name="adj" fmla="val 9427"/>
            </a:avLst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26-27 февраля 2026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507807" y="3368675"/>
            <a:ext cx="17088486" cy="4431983"/>
          </a:xfrm>
        </p:spPr>
        <p:txBody>
          <a:bodyPr/>
          <a:lstStyle/>
          <a:p>
            <a:pPr algn="ctr">
              <a:defRPr/>
            </a:pPr>
            <a:r>
              <a:rPr lang="ru-RU" sz="7200" dirty="0"/>
              <a:t>Константин Харский </a:t>
            </a:r>
            <a:br>
              <a:rPr lang="ru-RU" sz="7200" dirty="0"/>
            </a:br>
            <a:br>
              <a:rPr lang="ru-RU" sz="7200" dirty="0"/>
            </a:br>
            <a:r>
              <a:rPr lang="ru-RU" sz="7200" dirty="0"/>
              <a:t>+7 903 283 0510</a:t>
            </a:r>
            <a:br>
              <a:rPr lang="ru-RU" sz="7200" dirty="0"/>
            </a:br>
            <a:r>
              <a:rPr lang="ru-RU" sz="7200" dirty="0"/>
              <a:t>сделайте-меня-</a:t>
            </a:r>
            <a:r>
              <a:rPr lang="ru-RU" sz="7200" dirty="0" err="1"/>
              <a:t>продавцом.рф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1920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4925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1107996"/>
          </a:xfrm>
        </p:spPr>
        <p:txBody>
          <a:bodyPr/>
          <a:lstStyle/>
          <a:p>
            <a:pPr>
              <a:defRPr/>
            </a:pPr>
            <a:r>
              <a:rPr lang="ru-RU" sz="7200" dirty="0"/>
              <a:t>Минутный тренинг по продажам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4103F004-0D9A-2559-768C-8832AAFCCAA4}"/>
              </a:ext>
            </a:extLst>
          </p:cNvPr>
          <p:cNvSpPr txBox="1">
            <a:spLocks/>
          </p:cNvSpPr>
          <p:nvPr/>
        </p:nvSpPr>
        <p:spPr bwMode="auto">
          <a:xfrm>
            <a:off x="1511617" y="5587461"/>
            <a:ext cx="914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dirty="0"/>
              <a:t>1</a:t>
            </a: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EE2134B6-6D5D-4991-470F-1E05D74D87D4}"/>
              </a:ext>
            </a:extLst>
          </p:cNvPr>
          <p:cNvSpPr txBox="1">
            <a:spLocks/>
          </p:cNvSpPr>
          <p:nvPr/>
        </p:nvSpPr>
        <p:spPr bwMode="auto">
          <a:xfrm>
            <a:off x="10052050" y="5580745"/>
            <a:ext cx="914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dirty="0"/>
              <a:t>2</a:t>
            </a:r>
          </a:p>
        </p:txBody>
      </p:sp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id="{04FC1C39-6C6F-39ED-2119-73C46F7F495B}"/>
              </a:ext>
            </a:extLst>
          </p:cNvPr>
          <p:cNvSpPr/>
          <p:nvPr/>
        </p:nvSpPr>
        <p:spPr>
          <a:xfrm>
            <a:off x="12476797" y="5792517"/>
            <a:ext cx="3733800" cy="4724400"/>
          </a:xfrm>
          <a:prstGeom prst="triangle">
            <a:avLst/>
          </a:prstGeom>
          <a:solidFill>
            <a:srgbClr val="4ED6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463888E-B2EC-1922-32E8-24BFAB6171B1}"/>
              </a:ext>
            </a:extLst>
          </p:cNvPr>
          <p:cNvSpPr/>
          <p:nvPr/>
        </p:nvSpPr>
        <p:spPr>
          <a:xfrm>
            <a:off x="14169278" y="5342414"/>
            <a:ext cx="348838" cy="3488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87C0A63-9383-A327-6A8D-6274F0F564D0}"/>
              </a:ext>
            </a:extLst>
          </p:cNvPr>
          <p:cNvSpPr/>
          <p:nvPr/>
        </p:nvSpPr>
        <p:spPr>
          <a:xfrm>
            <a:off x="11393717" y="10163626"/>
            <a:ext cx="348838" cy="3488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71F7F4-CF83-4ADF-F273-099E93DEC49D}"/>
              </a:ext>
            </a:extLst>
          </p:cNvPr>
          <p:cNvSpPr/>
          <p:nvPr/>
        </p:nvSpPr>
        <p:spPr>
          <a:xfrm>
            <a:off x="11804650" y="10168079"/>
            <a:ext cx="348838" cy="3488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E6EE205-606C-39B1-B73A-647616A311BB}"/>
              </a:ext>
            </a:extLst>
          </p:cNvPr>
          <p:cNvSpPr/>
          <p:nvPr/>
        </p:nvSpPr>
        <p:spPr>
          <a:xfrm>
            <a:off x="12072842" y="9854867"/>
            <a:ext cx="348838" cy="3488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C50E931-9447-BE63-7DAA-DDF850C7C172}"/>
              </a:ext>
            </a:extLst>
          </p:cNvPr>
          <p:cNvSpPr/>
          <p:nvPr/>
        </p:nvSpPr>
        <p:spPr>
          <a:xfrm>
            <a:off x="12348946" y="9506029"/>
            <a:ext cx="348838" cy="3488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507807" y="3368675"/>
            <a:ext cx="17088486" cy="1107996"/>
          </a:xfrm>
        </p:spPr>
        <p:txBody>
          <a:bodyPr/>
          <a:lstStyle/>
          <a:p>
            <a:pPr algn="ctr">
              <a:defRPr/>
            </a:pPr>
            <a:r>
              <a:rPr lang="ru-RU" sz="7200" dirty="0"/>
              <a:t>Враги продаж: </a:t>
            </a:r>
          </a:p>
        </p:txBody>
      </p:sp>
    </p:spTree>
    <p:extLst>
      <p:ext uri="{BB962C8B-B14F-4D97-AF65-F5344CB8AC3E}">
        <p14:creationId xmlns:p14="http://schemas.microsoft.com/office/powerpoint/2010/main" val="100165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507807" y="3368675"/>
            <a:ext cx="17088486" cy="5539978"/>
          </a:xfrm>
        </p:spPr>
        <p:txBody>
          <a:bodyPr/>
          <a:lstStyle/>
          <a:p>
            <a:pPr algn="ctr">
              <a:defRPr/>
            </a:pPr>
            <a:r>
              <a:rPr lang="ru-RU" sz="7200" dirty="0"/>
              <a:t>Враги продаж: </a:t>
            </a:r>
            <a:br>
              <a:rPr lang="ru-RU" sz="7200" dirty="0"/>
            </a:br>
            <a:br>
              <a:rPr lang="ru-RU" sz="7200" dirty="0"/>
            </a:br>
            <a:r>
              <a:rPr lang="ru-RU" sz="7200" dirty="0"/>
              <a:t>Чувство стыда</a:t>
            </a:r>
            <a:br>
              <a:rPr lang="ru-RU" sz="7200" dirty="0"/>
            </a:br>
            <a:r>
              <a:rPr lang="ru-RU" sz="7200" dirty="0"/>
              <a:t>Чувство страха</a:t>
            </a:r>
            <a:br>
              <a:rPr lang="ru-RU" sz="7200" dirty="0"/>
            </a:br>
            <a:r>
              <a:rPr lang="ru-RU" sz="7200" dirty="0"/>
              <a:t>Чувство вины</a:t>
            </a:r>
          </a:p>
        </p:txBody>
      </p:sp>
    </p:spTree>
    <p:extLst>
      <p:ext uri="{BB962C8B-B14F-4D97-AF65-F5344CB8AC3E}">
        <p14:creationId xmlns:p14="http://schemas.microsoft.com/office/powerpoint/2010/main" val="162852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507807" y="5212953"/>
            <a:ext cx="17088486" cy="1107996"/>
          </a:xfrm>
        </p:spPr>
        <p:txBody>
          <a:bodyPr/>
          <a:lstStyle/>
          <a:p>
            <a:pPr algn="ctr">
              <a:defRPr/>
            </a:pPr>
            <a:r>
              <a:rPr lang="ru-RU" sz="7200" dirty="0"/>
              <a:t>Думать</a:t>
            </a:r>
          </a:p>
        </p:txBody>
      </p:sp>
    </p:spTree>
    <p:extLst>
      <p:ext uri="{BB962C8B-B14F-4D97-AF65-F5344CB8AC3E}">
        <p14:creationId xmlns:p14="http://schemas.microsoft.com/office/powerpoint/2010/main" val="331957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507807" y="3992681"/>
            <a:ext cx="17088486" cy="3323987"/>
          </a:xfrm>
        </p:spPr>
        <p:txBody>
          <a:bodyPr/>
          <a:lstStyle/>
          <a:p>
            <a:pPr algn="ctr">
              <a:defRPr/>
            </a:pPr>
            <a:r>
              <a:rPr lang="ru-RU" sz="7200" dirty="0"/>
              <a:t>Масштаб личности определяется вопросами, которыми эта личность задаётся.</a:t>
            </a:r>
          </a:p>
        </p:txBody>
      </p:sp>
    </p:spTree>
    <p:extLst>
      <p:ext uri="{BB962C8B-B14F-4D97-AF65-F5344CB8AC3E}">
        <p14:creationId xmlns:p14="http://schemas.microsoft.com/office/powerpoint/2010/main" val="92019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DE21B-5FC3-7A3F-CB1A-B07FCC617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2149475"/>
            <a:ext cx="10493131" cy="7010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664D38-4995-B72D-EF2D-0F9ADCF97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50" y="7716758"/>
            <a:ext cx="1181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DE21B-5FC3-7A3F-CB1A-B07FCC617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2149475"/>
            <a:ext cx="1049313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441325"/>
            <a:ext cx="20104100" cy="113085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83731-4EA1-7856-20DF-F8C30EC32D1B}"/>
              </a:ext>
            </a:extLst>
          </p:cNvPr>
          <p:cNvSpPr/>
          <p:nvPr/>
        </p:nvSpPr>
        <p:spPr>
          <a:xfrm>
            <a:off x="9061450" y="1692275"/>
            <a:ext cx="1219200" cy="2057400"/>
          </a:xfrm>
          <a:prstGeom prst="rect">
            <a:avLst/>
          </a:prstGeom>
          <a:solidFill>
            <a:srgbClr val="4ED6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699584-ACE2-603E-D9AA-A730F7B1228A}"/>
              </a:ext>
            </a:extLst>
          </p:cNvPr>
          <p:cNvSpPr/>
          <p:nvPr/>
        </p:nvSpPr>
        <p:spPr bwMode="auto">
          <a:xfrm>
            <a:off x="10966450" y="3825875"/>
            <a:ext cx="1219200" cy="2057400"/>
          </a:xfrm>
          <a:prstGeom prst="rect">
            <a:avLst/>
          </a:prstGeom>
          <a:solidFill>
            <a:srgbClr val="4ED6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3685B7-C8CF-E0B0-FA51-0273B69EF7E3}"/>
              </a:ext>
            </a:extLst>
          </p:cNvPr>
          <p:cNvSpPr/>
          <p:nvPr/>
        </p:nvSpPr>
        <p:spPr bwMode="auto">
          <a:xfrm>
            <a:off x="7918451" y="4855210"/>
            <a:ext cx="1219200" cy="2057400"/>
          </a:xfrm>
          <a:prstGeom prst="rect">
            <a:avLst/>
          </a:prstGeom>
          <a:solidFill>
            <a:srgbClr val="4ED6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911D78-2672-BB6D-AC54-86307175C2A6}"/>
              </a:ext>
            </a:extLst>
          </p:cNvPr>
          <p:cNvSpPr/>
          <p:nvPr/>
        </p:nvSpPr>
        <p:spPr bwMode="auto">
          <a:xfrm>
            <a:off x="10966450" y="7586980"/>
            <a:ext cx="1219200" cy="2057400"/>
          </a:xfrm>
          <a:prstGeom prst="rect">
            <a:avLst/>
          </a:prstGeom>
          <a:solidFill>
            <a:srgbClr val="4ED6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68A6F0-1D6E-30AE-81CA-4BA4DFCAFA02}"/>
              </a:ext>
            </a:extLst>
          </p:cNvPr>
          <p:cNvSpPr/>
          <p:nvPr/>
        </p:nvSpPr>
        <p:spPr bwMode="auto">
          <a:xfrm>
            <a:off x="7120891" y="8169275"/>
            <a:ext cx="1219200" cy="2057400"/>
          </a:xfrm>
          <a:prstGeom prst="rect">
            <a:avLst/>
          </a:prstGeom>
          <a:solidFill>
            <a:srgbClr val="4ED6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1791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</Words>
  <Application>Microsoft Macintosh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Презентация PowerPoint</vt:lpstr>
      <vt:lpstr>Минутный тренинг по продажам</vt:lpstr>
      <vt:lpstr>Враги продаж: </vt:lpstr>
      <vt:lpstr>Враги продаж:   Чувство стыда Чувство страха Чувство вины</vt:lpstr>
      <vt:lpstr>Думать</vt:lpstr>
      <vt:lpstr>Масштаб личности определяется вопросами, которыми эта личность задаётся.</vt:lpstr>
      <vt:lpstr>Презентация PowerPoint</vt:lpstr>
      <vt:lpstr>Презентация PowerPoint</vt:lpstr>
      <vt:lpstr>Презентация PowerPoint</vt:lpstr>
      <vt:lpstr>Константин Харский   +7 903 283 0510 сделайте-меня-продавцом.рф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(24)</dc:title>
  <dc:creator/>
  <cp:lastModifiedBy>KONSTANTIN KHARSKIY</cp:lastModifiedBy>
  <cp:revision>6</cp:revision>
  <dcterms:created xsi:type="dcterms:W3CDTF">2026-01-15T15:37:00Z</dcterms:created>
  <dcterms:modified xsi:type="dcterms:W3CDTF">2026-02-24T10:06:32Z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2026-01-15T03:00:00Z</vt:filetime>
  </property>
  <property fmtid="{D5CDD505-2E9C-101B-9397-08002B2CF9AE}" pid="3" name="LastSaved">
    <vt:filetime>2026-01-15T03:00:00Z</vt:filetime>
  </property>
  <property fmtid="{D5CDD505-2E9C-101B-9397-08002B2CF9AE}" pid="4" name="ICV">
    <vt:lpwstr>8332287B3EFE4B07A4D9FA0F5FE131B8_12</vt:lpwstr>
  </property>
  <property fmtid="{D5CDD505-2E9C-101B-9397-08002B2CF9AE}" pid="5" name="KSOProductBuildVer">
    <vt:lpwstr>1049-12.2.0.23196</vt:lpwstr>
  </property>
</Properties>
</file>